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2" r:id="rId4"/>
    <p:sldId id="263" r:id="rId5"/>
    <p:sldId id="264" r:id="rId6"/>
    <p:sldId id="267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earith Kou" userId="b1cab071-076a-4658-b760-42fb66b61e22" providerId="ADAL" clId="{BD05524E-1D6E-4895-AAC8-6FD1A4C8235A}"/>
    <pc:docChg chg="modSld">
      <pc:chgData name="Phearith Kou" userId="b1cab071-076a-4658-b760-42fb66b61e22" providerId="ADAL" clId="{BD05524E-1D6E-4895-AAC8-6FD1A4C8235A}" dt="2020-12-16T06:25:58.641" v="1" actId="113"/>
      <pc:docMkLst>
        <pc:docMk/>
      </pc:docMkLst>
      <pc:sldChg chg="modSp mod">
        <pc:chgData name="Phearith Kou" userId="b1cab071-076a-4658-b760-42fb66b61e22" providerId="ADAL" clId="{BD05524E-1D6E-4895-AAC8-6FD1A4C8235A}" dt="2020-12-16T06:24:24.428" v="0" actId="20577"/>
        <pc:sldMkLst>
          <pc:docMk/>
          <pc:sldMk cId="1871787029" sldId="262"/>
        </pc:sldMkLst>
        <pc:spChg chg="mod">
          <ac:chgData name="Phearith Kou" userId="b1cab071-076a-4658-b760-42fb66b61e22" providerId="ADAL" clId="{BD05524E-1D6E-4895-AAC8-6FD1A4C8235A}" dt="2020-12-16T06:24:24.428" v="0" actId="20577"/>
          <ac:spMkLst>
            <pc:docMk/>
            <pc:sldMk cId="1871787029" sldId="262"/>
            <ac:spMk id="3" creationId="{A3453F7F-A88C-4D82-B8E4-F4B8F55FE12A}"/>
          </ac:spMkLst>
        </pc:spChg>
      </pc:sldChg>
      <pc:sldChg chg="modSp mod">
        <pc:chgData name="Phearith Kou" userId="b1cab071-076a-4658-b760-42fb66b61e22" providerId="ADAL" clId="{BD05524E-1D6E-4895-AAC8-6FD1A4C8235A}" dt="2020-12-16T06:25:58.641" v="1" actId="113"/>
        <pc:sldMkLst>
          <pc:docMk/>
          <pc:sldMk cId="3013511923" sldId="264"/>
        </pc:sldMkLst>
        <pc:spChg chg="mod">
          <ac:chgData name="Phearith Kou" userId="b1cab071-076a-4658-b760-42fb66b61e22" providerId="ADAL" clId="{BD05524E-1D6E-4895-AAC8-6FD1A4C8235A}" dt="2020-12-16T06:25:58.641" v="1" actId="113"/>
          <ac:spMkLst>
            <pc:docMk/>
            <pc:sldMk cId="3013511923" sldId="264"/>
            <ac:spMk id="3" creationId="{A3453F7F-A88C-4D82-B8E4-F4B8F55FE12A}"/>
          </ac:spMkLst>
        </pc:spChg>
      </pc:sldChg>
    </pc:docChg>
  </pc:docChgLst>
  <pc:docChgLst>
    <pc:chgData name="Phearith Kou" userId="b1cab071-076a-4658-b760-42fb66b61e22" providerId="ADAL" clId="{0B3A5302-9290-4D5C-9ADC-3268D020DC7F}"/>
    <pc:docChg chg="custSel modSld">
      <pc:chgData name="Phearith Kou" userId="b1cab071-076a-4658-b760-42fb66b61e22" providerId="ADAL" clId="{0B3A5302-9290-4D5C-9ADC-3268D020DC7F}" dt="2020-12-16T03:26:48.649" v="76" actId="20577"/>
      <pc:docMkLst>
        <pc:docMk/>
      </pc:docMkLst>
      <pc:sldChg chg="modSp mod">
        <pc:chgData name="Phearith Kou" userId="b1cab071-076a-4658-b760-42fb66b61e22" providerId="ADAL" clId="{0B3A5302-9290-4D5C-9ADC-3268D020DC7F}" dt="2020-12-16T03:26:12.122" v="34" actId="20577"/>
        <pc:sldMkLst>
          <pc:docMk/>
          <pc:sldMk cId="1871787029" sldId="262"/>
        </pc:sldMkLst>
        <pc:spChg chg="mod">
          <ac:chgData name="Phearith Kou" userId="b1cab071-076a-4658-b760-42fb66b61e22" providerId="ADAL" clId="{0B3A5302-9290-4D5C-9ADC-3268D020DC7F}" dt="2020-12-16T03:26:12.122" v="34" actId="20577"/>
          <ac:spMkLst>
            <pc:docMk/>
            <pc:sldMk cId="1871787029" sldId="262"/>
            <ac:spMk id="3" creationId="{A3453F7F-A88C-4D82-B8E4-F4B8F55FE12A}"/>
          </ac:spMkLst>
        </pc:spChg>
      </pc:sldChg>
      <pc:sldChg chg="modSp mod">
        <pc:chgData name="Phearith Kou" userId="b1cab071-076a-4658-b760-42fb66b61e22" providerId="ADAL" clId="{0B3A5302-9290-4D5C-9ADC-3268D020DC7F}" dt="2020-12-16T03:26:25.967" v="49" actId="20577"/>
        <pc:sldMkLst>
          <pc:docMk/>
          <pc:sldMk cId="2575687803" sldId="263"/>
        </pc:sldMkLst>
        <pc:spChg chg="mod">
          <ac:chgData name="Phearith Kou" userId="b1cab071-076a-4658-b760-42fb66b61e22" providerId="ADAL" clId="{0B3A5302-9290-4D5C-9ADC-3268D020DC7F}" dt="2020-12-16T03:26:25.967" v="49" actId="20577"/>
          <ac:spMkLst>
            <pc:docMk/>
            <pc:sldMk cId="2575687803" sldId="263"/>
            <ac:spMk id="3" creationId="{A3453F7F-A88C-4D82-B8E4-F4B8F55FE12A}"/>
          </ac:spMkLst>
        </pc:spChg>
      </pc:sldChg>
      <pc:sldChg chg="modSp mod">
        <pc:chgData name="Phearith Kou" userId="b1cab071-076a-4658-b760-42fb66b61e22" providerId="ADAL" clId="{0B3A5302-9290-4D5C-9ADC-3268D020DC7F}" dt="2020-12-16T03:26:35.986" v="59" actId="20577"/>
        <pc:sldMkLst>
          <pc:docMk/>
          <pc:sldMk cId="3013511923" sldId="264"/>
        </pc:sldMkLst>
        <pc:spChg chg="mod">
          <ac:chgData name="Phearith Kou" userId="b1cab071-076a-4658-b760-42fb66b61e22" providerId="ADAL" clId="{0B3A5302-9290-4D5C-9ADC-3268D020DC7F}" dt="2020-12-16T03:26:35.986" v="59" actId="20577"/>
          <ac:spMkLst>
            <pc:docMk/>
            <pc:sldMk cId="3013511923" sldId="264"/>
            <ac:spMk id="3" creationId="{A3453F7F-A88C-4D82-B8E4-F4B8F55FE12A}"/>
          </ac:spMkLst>
        </pc:spChg>
      </pc:sldChg>
      <pc:sldChg chg="modSp mod">
        <pc:chgData name="Phearith Kou" userId="b1cab071-076a-4658-b760-42fb66b61e22" providerId="ADAL" clId="{0B3A5302-9290-4D5C-9ADC-3268D020DC7F}" dt="2020-12-16T03:26:48.649" v="76" actId="20577"/>
        <pc:sldMkLst>
          <pc:docMk/>
          <pc:sldMk cId="3538494002" sldId="267"/>
        </pc:sldMkLst>
        <pc:spChg chg="mod">
          <ac:chgData name="Phearith Kou" userId="b1cab071-076a-4658-b760-42fb66b61e22" providerId="ADAL" clId="{0B3A5302-9290-4D5C-9ADC-3268D020DC7F}" dt="2020-12-16T03:26:48.649" v="76" actId="20577"/>
          <ac:spMkLst>
            <pc:docMk/>
            <pc:sldMk cId="3538494002" sldId="267"/>
            <ac:spMk id="3" creationId="{A3453F7F-A88C-4D82-B8E4-F4B8F55FE12A}"/>
          </ac:spMkLst>
        </pc:spChg>
      </pc:sldChg>
      <pc:sldChg chg="modSp mod">
        <pc:chgData name="Phearith Kou" userId="b1cab071-076a-4658-b760-42fb66b61e22" providerId="ADAL" clId="{0B3A5302-9290-4D5C-9ADC-3268D020DC7F}" dt="2020-12-16T03:26:00.721" v="29" actId="20577"/>
        <pc:sldMkLst>
          <pc:docMk/>
          <pc:sldMk cId="1769080131" sldId="268"/>
        </pc:sldMkLst>
        <pc:spChg chg="mod">
          <ac:chgData name="Phearith Kou" userId="b1cab071-076a-4658-b760-42fb66b61e22" providerId="ADAL" clId="{0B3A5302-9290-4D5C-9ADC-3268D020DC7F}" dt="2020-12-16T03:26:00.721" v="29" actId="20577"/>
          <ac:spMkLst>
            <pc:docMk/>
            <pc:sldMk cId="1769080131" sldId="268"/>
            <ac:spMk id="3" creationId="{A3453F7F-A88C-4D82-B8E4-F4B8F55FE1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3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8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22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08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70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5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80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5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4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4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1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AA70-0944-434F-A47A-BE1AC3B901D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70EF87-D43F-4947-B768-7B6399FE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362" y="993927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Recommendations</a:t>
            </a:r>
            <a:br>
              <a:rPr lang="en-US" dirty="0"/>
            </a:br>
            <a:r>
              <a:rPr lang="en-US" dirty="0"/>
              <a:t>COMMIT CSOs and Youth Platform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453F7F-A88C-4D82-B8E4-F4B8F55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362" y="3429000"/>
            <a:ext cx="8342786" cy="31602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Themes: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COVID-19 impacts on TIP and effective responses and 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Next steps on Cross-border Referrals, NRM/TRM   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536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362" y="192506"/>
            <a:ext cx="7766936" cy="1227220"/>
          </a:xfrm>
        </p:spPr>
        <p:txBody>
          <a:bodyPr/>
          <a:lstStyle/>
          <a:p>
            <a:pPr algn="ctr"/>
            <a:r>
              <a:rPr lang="en-US" sz="3600" dirty="0"/>
              <a:t>Recommendations</a:t>
            </a:r>
            <a:br>
              <a:rPr lang="en-US" sz="3600" dirty="0"/>
            </a:br>
            <a:r>
              <a:rPr lang="en-US" sz="3600" dirty="0"/>
              <a:t>COMMIT CSO and Youth Platform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453F7F-A88C-4D82-B8E4-F4B8F55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895" y="1941094"/>
            <a:ext cx="9272337" cy="472439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COMMIT GMS countries should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establish one joint Transnational Referral Mechanism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which is accepted and implemented by all country members.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Encourage relevant actors, both government institutions and NGOs to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strictly follow the guidelines and procedures for presenting COVID-19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spread-out among returned migrant workers and victims and to community.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Encourage the COMMIT GMS governments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for more support to COMMIT taskforce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for more effective functioning. 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908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362" y="192506"/>
            <a:ext cx="7766936" cy="1227220"/>
          </a:xfrm>
        </p:spPr>
        <p:txBody>
          <a:bodyPr/>
          <a:lstStyle/>
          <a:p>
            <a:pPr algn="ctr"/>
            <a:r>
              <a:rPr lang="en-US" sz="3600" dirty="0"/>
              <a:t>Recommendations</a:t>
            </a:r>
            <a:br>
              <a:rPr lang="en-US" sz="3600" dirty="0"/>
            </a:br>
            <a:r>
              <a:rPr lang="en-US" sz="3600" dirty="0"/>
              <a:t>COMMIT CSO Platform (Cont’d)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453F7F-A88C-4D82-B8E4-F4B8F55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895" y="1941095"/>
            <a:ext cx="9561094" cy="431532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Protect and support victims 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based on, consultative, collaborative and victim-based approach for treating victims in destination countries.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Bilateral Standard Operational Procedures (SOP) 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should be established and include the clear victim identification.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COMMIT governments should </a:t>
            </a: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adopt necessary protection measure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to ensure that </a:t>
            </a:r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youth are able to access employment opportunity 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without discrimination and exploitation.</a:t>
            </a:r>
          </a:p>
        </p:txBody>
      </p:sp>
    </p:spTree>
    <p:extLst>
      <p:ext uri="{BB962C8B-B14F-4D97-AF65-F5344CB8AC3E}">
        <p14:creationId xmlns:p14="http://schemas.microsoft.com/office/powerpoint/2010/main" val="187178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362" y="192506"/>
            <a:ext cx="7766936" cy="1227220"/>
          </a:xfrm>
        </p:spPr>
        <p:txBody>
          <a:bodyPr/>
          <a:lstStyle/>
          <a:p>
            <a:pPr algn="ctr"/>
            <a:r>
              <a:rPr lang="en-US" sz="3600" dirty="0"/>
              <a:t>Recommendations</a:t>
            </a:r>
            <a:br>
              <a:rPr lang="en-US" sz="3600" dirty="0"/>
            </a:br>
            <a:r>
              <a:rPr lang="en-US" sz="3600" dirty="0"/>
              <a:t>COMMIT CSO Platform (Cont’d)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453F7F-A88C-4D82-B8E4-F4B8F55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283" y="2197769"/>
            <a:ext cx="9561094" cy="4315326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Encourage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friendly standard/ approach for ID interview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the suspected victims at police station. </a:t>
            </a:r>
            <a:endParaRPr lang="en-US" sz="2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Make sure the victims can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access to justice, protection, freedom of movement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and other rights in destination countries.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Engage private sectors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to involve in TIP campaign and support TIP intervention. </a:t>
            </a:r>
            <a:endParaRPr lang="en-US" sz="2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568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362" y="192506"/>
            <a:ext cx="7766936" cy="1227220"/>
          </a:xfrm>
        </p:spPr>
        <p:txBody>
          <a:bodyPr/>
          <a:lstStyle/>
          <a:p>
            <a:pPr algn="ctr"/>
            <a:r>
              <a:rPr lang="en-US" sz="3600" dirty="0"/>
              <a:t>Recommendations</a:t>
            </a:r>
            <a:br>
              <a:rPr lang="en-US" sz="3600" dirty="0"/>
            </a:br>
            <a:r>
              <a:rPr lang="en-US" sz="3600" dirty="0"/>
              <a:t>COMMIT CSO Platform (Cont’d)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453F7F-A88C-4D82-B8E4-F4B8F55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895" y="1941095"/>
            <a:ext cx="9561094" cy="431532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Promote fair and ethical recruitment process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and strengthen the roles and responsibilities of representative of recruitment agency based in destination countries.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Raise awareness of COVID-19 epidemic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, healthcare among victims and migrant workers and provide them testing, screening and free treatment.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Joint COMMIT action plan should be shared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with other partners including government institutions and development partners. </a:t>
            </a:r>
            <a:endParaRPr lang="en-US" sz="2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351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362" y="192506"/>
            <a:ext cx="7766936" cy="1227220"/>
          </a:xfrm>
        </p:spPr>
        <p:txBody>
          <a:bodyPr/>
          <a:lstStyle/>
          <a:p>
            <a:pPr algn="ctr"/>
            <a:r>
              <a:rPr lang="en-US" sz="3600" dirty="0"/>
              <a:t>Recommendations</a:t>
            </a:r>
            <a:br>
              <a:rPr lang="en-US" sz="3600" dirty="0"/>
            </a:br>
            <a:r>
              <a:rPr lang="en-US" sz="3600" dirty="0"/>
              <a:t>COMMIT CSO Platform (Cont’d)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453F7F-A88C-4D82-B8E4-F4B8F55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895" y="1941095"/>
            <a:ext cx="9561094" cy="428324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Monitoring and evaluation mechanism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of COMMIT should be established and implemented at country level of COMMIT country members. </a:t>
            </a:r>
            <a:endParaRPr lang="en-US" sz="2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Strengthen collaborative efforts in holding traffickers accountable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and paying compensation to victims in line with Mutual Legal Assistance Treaty (MLAT).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Increase equal and adequate protection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to all victims, regardless nationality, ethnic minority, gender in framework of TRM and NRM. 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>
                <a:solidFill>
                  <a:schemeClr val="tx1"/>
                </a:solidFill>
                <a:latin typeface="Garamond" panose="02020404030301010803" pitchFamily="18" charset="0"/>
              </a:rPr>
              <a:t>Speed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up the court process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of </a:t>
            </a: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TIP cases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in both source and destination countries.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849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3C8DD-53E5-4AC7-A261-41030D12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278" y="2438400"/>
            <a:ext cx="7766936" cy="1892967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Thank You!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3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757</TotalTime>
  <Words>340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Recommendations COMMIT CSOs and Youth Platform </vt:lpstr>
      <vt:lpstr>Recommendations COMMIT CSO and Youth Platform </vt:lpstr>
      <vt:lpstr>Recommendations COMMIT CSO Platform (Cont’d) </vt:lpstr>
      <vt:lpstr>Recommendations COMMIT CSO Platform (Cont’d) </vt:lpstr>
      <vt:lpstr>Recommendations COMMIT CSO Platform (Cont’d) </vt:lpstr>
      <vt:lpstr>Recommendations COMMIT CSO Platform (Cont’d) 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COMMIT CSO Platform</dc:title>
  <dc:creator>Saravuth Tha</dc:creator>
  <cp:lastModifiedBy>User</cp:lastModifiedBy>
  <cp:revision>18</cp:revision>
  <dcterms:created xsi:type="dcterms:W3CDTF">2020-12-02T02:26:15Z</dcterms:created>
  <dcterms:modified xsi:type="dcterms:W3CDTF">2020-12-22T06:43:58Z</dcterms:modified>
</cp:coreProperties>
</file>