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>
        <p:scale>
          <a:sx n="81" d="100"/>
          <a:sy n="81" d="100"/>
        </p:scale>
        <p:origin x="-204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5-24T21:26:25.220"/>
    </inkml:context>
    <inkml:brush xml:id="br0">
      <inkml:brushProperty name="width" value="0.13333" units="cm"/>
      <inkml:brushProperty name="height" value="0.26667" units="cm"/>
      <inkml:brushProperty name="color" value="#00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4323 6097,'0'-3,"0"-5,0-4,0-3,0-3,0-5,3-2,2-3,2-4,5 1,-2 2,3-1,2-2,1-6,2-2,0-2,2 3,0 2,4-1,0 1,0 0,0 2,1 0,1 1,-1-2,-2-1,9-1,-1 3,1 0,-2 0,2-1,0-2,3 0,-2 0,4-5,-1 6,0 2,-3 0,-3 4,-1 6,-2 1,-5 1,-3 1,2-2,1-1,-1-2,4 0,0 3,0 2,-1-2,-2 6,-4-3,-2 1,6-5,3 0,1-3,-1 0,1-2,1 0,-2 6,-1 4,5 2,-2 0,-3 0,-2 0,0-1,-2 0,-1 3,-3 1,-1 3,0 0,1-1,4 1,3 0,-1-1,2-2,-2 1,-1 3,0 4,2 3,2-2,-1-2,8-4,4-3,-2 1,-4 0,1-1,-2 1,0 0,3 0,2-2,2 2,-2 0,1-1,0-1,4-1,3-2,1 3,-1 5,-3-1,-3 4,4-2,4 2,2 1,-1 0,10 0,1-2,2 1,-3-2,-4 1,-3-2,-8 2,0 2,1-1,-5 0,-1-1,1 1,-7-2,2 1,0-1,-3 0,-3 3,-1 2,-3 3,0-4,-2 2,0-4,1 1,2 0,2-1,0 1,-2 2,1-3,-2 1,-1 2,0-3,0 1,3 2,4 1,1 2,3 0,2 2,6 0,6 0,3-3,-1-1,-1 0,-3-3,-3 0,-4 2,0 1,0 0,-3 0,-4-2,-2 2,-4 1,2 1,-1 1,0 0,1-2,1-2,-1 1,-1 1,-2 1,-1 0,-1 2,0 0,3 0,1 0,-1 0,0 0,-1 0,3 0,-1 0,1 0,-2 0,2 0,-2 0,-10 0,-10 0,-8-3,-8-5,-4-1,1-1,-1-4,-7-2,-3-2,-4-1,1-1,1 3,0 2,-3-1,-2-1,2 3,-2 0,3 0,2 1,5 0,0-1,4 2,0 2,-3 1,-1 0,1 3,3 0,3-1,0 2,1 1,-2 2,0-3,-1 0,0 1,3-2,4-1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5-24T21:34:39.201"/>
    </inkml:context>
    <inkml:brush xml:id="br0">
      <inkml:brushProperty name="width" value="0.13333" units="cm"/>
      <inkml:brushProperty name="height" value="0.26667" units="cm"/>
      <inkml:brushProperty name="color" value="#FF00FF"/>
      <inkml:brushProperty name="tip" value="rectangle"/>
      <inkml:brushProperty name="rasterOp" value="maskPen"/>
      <inkml:brushProperty name="ignorePressure" value="1"/>
    </inkml:brush>
  </inkml:definitions>
  <inkml:trace contextRef="#ctx0" brushRef="#br0">9242 5832,'0'-10,"-4"-10,-4-8,0-6,0-1,-1-1,0 2,3 1,-2-1,1 1,1 4,3 2,0 4,2 2,1 1,0-3,0-4,-3-1,-2 2,1 0,2 3,-1 1,2 1,0 1,0 1,1 0,-3-1,-1 1,0-1,1 1,0-1,2-3,0-1,1 0,0 1,0 1,0 0,0 2,1 0,-1 0,0 1,0-1,0 0,-4 1,0 0,0-1,0 0,2 0,0 1,-2 2,-1 2,-2 3,-1 0,-2 3,-2 1,-4 4,-1 2,-1 1,-2 1,4 3,0 6,0 3,2 1,8-3,4-6,6-3,2-6,4-2,4 1,2-3,-2-3,1 2,1 0,-3 1,-3 7,-3 11,-3 8,-6 4,-2 1,0 1,-4-4,0-1,3-1,-3-3,0-1,2 1,-2-2,-2 1,-3 0,0 4,0-1,1 2,3 2,1-4,-4 0,-1-4,0 0,0-2,2 0,3-4,5-4,8-2,2-4,0-5,3-1,-1-2,-2-2,-2-3,-2-1,5 2,2 1,2 0,-1-2,-2-1,0 2,-1 2,-2-2,2 4,2-4,0-3,1 2,-1 1,-2 0,-3-2,1 4,0 0,0-1,-4-1,0-1,3 1,0 2,-1-2,2 0,4 2,4 7,2 8,-2 7,2 2,-4 3,-3 2,0-1,3 1,1-3,-1 0,1 1,2-1,-2 4,0-1,1-3,2 0,-2 1,0-1,1-4,1 2,-2 1,-3 3,0-1,-3-1,1 0,-1 0,6-2,2-3,0 2,0-3,0 4,-2 1,0 3,0 0,-1 0,0-3,1-2,-2-3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5-24T21:34:45.447"/>
    </inkml:context>
    <inkml:brush xml:id="br0">
      <inkml:brushProperty name="width" value="0.13333" units="cm"/>
      <inkml:brushProperty name="height" value="0.26667" units="cm"/>
      <inkml:brushProperty name="color" value="#FF00FF"/>
      <inkml:brushProperty name="tip" value="rectangle"/>
      <inkml:brushProperty name="rasterOp" value="maskPen"/>
      <inkml:brushProperty name="ignorePressure" value="1"/>
    </inkml:brush>
  </inkml:definitions>
  <inkml:trace contextRef="#ctx0" brushRef="#br0">10545 6478,'3'0,"5"0,4 0,4 0,2-3,1-5,1-1,1 2,3-2,0 0,1-1,-2-2,-1 1,3-2,4-1,6-5,1-7,5-1,2 0,-4 5,-8 2,-5 6,-5 4,-5 0,-3 3,1-1,-2-3,2-3,4 2,1-2,1 3,1 2,-1 0,-3-2,-1 1,0-1,0-2,1-3,5-1,2-2,-1 3,0 4,-1 4,0 4,-5-6,-1 1,-1 1,-2-1,6-3,4-3,5-1,0-3,2 4,0-1,2 4,0-1,0 0,-2 1,-4 0,-2 1,-6 1,-2 0,-8 3,-8 2,-10 3,-8-3,-10 0,-4 1,0 1,-1 1,2 1,2 1,7-4,3 0,2 0,-3 0,-1 2,-1 1,3-3,2-1,0 1,1 0,-2 2,3 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5-24T21:34:48.878"/>
    </inkml:context>
    <inkml:brush xml:id="br0">
      <inkml:brushProperty name="width" value="0.13333" units="cm"/>
      <inkml:brushProperty name="height" value="0.26667" units="cm"/>
      <inkml:brushProperty name="color" value="#FF00FF"/>
      <inkml:brushProperty name="tip" value="rectangle"/>
      <inkml:brushProperty name="rasterOp" value="maskPen"/>
      <inkml:brushProperty name="ignorePressure" value="1"/>
    </inkml:brush>
  </inkml:definitions>
  <inkml:trace contextRef="#ctx0" brushRef="#br0">11356 5750,'-3'0,"-1"3,-4 2,0 2,1 5,-1-1,0 2,2 1,-1 2,-4 6,1 1,-1-3,1-1,-1-4,1-1,-1-3,2-1,-2 0,2-1,1 3,0-1,1 1,-2-1,1 0,-2-1,-2-3,0 2,3-3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5-24T21:34:55.708"/>
    </inkml:context>
    <inkml:brush xml:id="br0">
      <inkml:brushProperty name="width" value="0.13333" units="cm"/>
      <inkml:brushProperty name="height" value="0.26667" units="cm"/>
      <inkml:brushProperty name="color" value="#FF00FF"/>
      <inkml:brushProperty name="tip" value="rectangle"/>
      <inkml:brushProperty name="rasterOp" value="maskPen"/>
      <inkml:brushProperty name="ignorePressure" value="1"/>
    </inkml:brush>
  </inkml:definitions>
  <inkml:trace contextRef="#ctx0" brushRef="#br0">9944 7039,'3'0,"5"3,4 2,0 3,2 3,1 0,2 2,1 1,1-1,0 0,1-1,0-4,0 1,4-2,0 2,0 3,0 2,-2 2,2-1,4 0,4 4,4 2,-2-2,0-5,-2-1,0 0,2 2,-2 2,-4-3,-2-4,-2 1,-3-2,2 1,1-2,6 2,6 2,-2-1,-2 1,3 2,-1 2,4-2,-4 0,-6-2,-2-3,-4-4,-6 2,-1-1,-4 1,1 1,0-2,-2 2,2-1,2-2,1-1,5-1,-1 2,1-1,-2 4,2 0,-1 2,0 2,1 3,-1-1,1-3,-1-4,1-2,-4 0,0 0,0-1,0 3,1-1,1-1,-3 3,1-2,-1 0,-2 1,0 0,1-1,-1 1,-1 3,-1-3,-4-7,-8-6,-5-6,-5-4,0-2,2-2,2-1,-1 0,1 0,1 0,0 5,-1 0,-2 0,1 0,2-1,-2 2,0 1,2-2,-1 4,0-1,1-2,-1 3,0 0,2-2,1-2,2-1,1-2,0 3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5-24T21:35:01.218"/>
    </inkml:context>
    <inkml:brush xml:id="br0">
      <inkml:brushProperty name="width" value="0.13333" units="cm"/>
      <inkml:brushProperty name="height" value="0.26667" units="cm"/>
      <inkml:brushProperty name="color" value="#FF00FF"/>
      <inkml:brushProperty name="tip" value="rectangle"/>
      <inkml:brushProperty name="rasterOp" value="maskPen"/>
      <inkml:brushProperty name="ignorePressure" value="1"/>
    </inkml:brush>
  </inkml:definitions>
  <inkml:trace contextRef="#ctx0" brushRef="#br0">11125 7384,'-3'0,"-5"0,-4 0,-3 3,-3 2,-2 2,0 1,0 2,-1 0,4 0,-2 0,-1-2,2 0,2 0,0-2,-2 1,1 0,-2-2,0-1,0-2,-4-1,-2-1,1 0,1 0,4 4,3 0,-1 0,0-1,1-1,-3-1,0 1,-3-2,-2 3,0 2,1-1,0-1,2-1,4-1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5-24T21:35:07.175"/>
    </inkml:context>
    <inkml:brush xml:id="br0">
      <inkml:brushProperty name="width" value="0.13333" units="cm"/>
      <inkml:brushProperty name="height" value="0.26667" units="cm"/>
      <inkml:brushProperty name="color" value="#FF00FF"/>
      <inkml:brushProperty name="tip" value="rectangle"/>
      <inkml:brushProperty name="rasterOp" value="maskPen"/>
      <inkml:brushProperty name="ignorePressure" value="1"/>
    </inkml:brush>
  </inkml:definitions>
  <inkml:trace contextRef="#ctx0" brushRef="#br0">8715 6863,'-3'0,"-5"0,-4 0,-7 0,-7 3,-2 5,0 1,-1 2,0-1,-1 2,-3 8,2 1,-2 4,-1 0,-8 7,-4 1,-1-2,1-3,6 5,4-5,4-3,2-2,1 1,2 0,1 0,6-2,2-4,2-2,0 0,-1-3,-1 0,-1 0,1 3,-2 0,0-1,0 0,1-3,2 0,2-2,-7 4,-7 2,-5 7,-2 8,-7 3,2 2,3-6,6-3,5-8,3-5,6-4,3-2,3-6,5-7,3-6,2-4,5 0,1-1,2 0,-2-2,-1 0,2-4,1-6,-2 0,4 0,-2-1,0 1,-2 1,-2 3,0 2,-2 0,0 2,4 0,0 1,0 0,-1 0,-1 3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5-24T21:35:15.929"/>
    </inkml:context>
    <inkml:brush xml:id="br0">
      <inkml:brushProperty name="width" value="0.13333" units="cm"/>
      <inkml:brushProperty name="height" value="0.26667" units="cm"/>
      <inkml:brushProperty name="color" value="#FF00FF"/>
      <inkml:brushProperty name="tip" value="rectangle"/>
      <inkml:brushProperty name="rasterOp" value="maskPen"/>
      <inkml:brushProperty name="ignorePressure" value="1"/>
    </inkml:brush>
  </inkml:definitions>
  <inkml:trace contextRef="#ctx0" brushRef="#br0">7355 7345,'7'0,"5"0,7 0,4 0,2 0,0 0,-2 0,3 0,-1 0,1 0,-3 0,-1 0,-1 0,-1 0,0 0,0 0,2 0,2 0,0 0,-1 0,-1 0,-1 0,-1 0,0 0,0 0,-1 0,1 0,0 0,-1 0,1 0,-1 0,1 0,0 0,0 0,-1 0,1 0,-1 0,5 0,-4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5-24T21:35:21.589"/>
    </inkml:context>
    <inkml:brush xml:id="br0">
      <inkml:brushProperty name="width" value="0.13333" units="cm"/>
      <inkml:brushProperty name="height" value="0.26667" units="cm"/>
      <inkml:brushProperty name="color" value="#FF00FF"/>
      <inkml:brushProperty name="tip" value="rectangle"/>
      <inkml:brushProperty name="rasterOp" value="maskPen"/>
      <inkml:brushProperty name="ignorePressure" value="1"/>
    </inkml:brush>
  </inkml:definitions>
  <inkml:trace contextRef="#ctx0" brushRef="#br0">8525 6221,'-3'0,"-5"0,-4-3,-3-2,-3-3,-2 1,0-3,0 1,-1-3,4 0,1 0,-6 2,-4 1,0 0,-2 0,0 0,2 2,-2 3,-10-2,-4 0,1-2,0 0,5 2,2 2,-1-2,3 0,3 0,3 3,3 1,2 1,1 0,1 1,3-3,2-1,-5 0,-1 1,-1 0,0-1,0-2,0 2,0 0,1 2,0 1,0-3,1-1,-1 1,1 1,2-3,2 1,-1-1,0 3,-1-3,-1-2,-1-2,-1 2,1 2,-1 3,-3-2,-5-4,0 0,0-2,2 1,3-1,1 1,5 0,1-4,-3 3,2-2,1 3,-2 2,1 2,-2 0,4-4,0 2,3-3,-3 1,-2-1,-3 2,0 1,4 0,0 0,-1-1,0 1,7 1,7 3,8 1,3 5,0 5,0 5,0 4,0 2,1-1,0-1,-3 0,0 2,0 0,0 0,-2 2,3-4,0-1,1-3,0 0,-1 1,-2 2,-2 2,-2 0,3-1,1-1,-1 0,-1 2,6 1,1 0,2 1,3-3,-1 0,0-4,-3 0,1-3,-2 2,-2 1,-3 3,-3-2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5-24T21:35:23.062"/>
    </inkml:context>
    <inkml:brush xml:id="br0">
      <inkml:brushProperty name="width" value="0.13333" units="cm"/>
      <inkml:brushProperty name="height" value="0.26667" units="cm"/>
      <inkml:brushProperty name="color" value="#FF00FF"/>
      <inkml:brushProperty name="tip" value="rectangle"/>
      <inkml:brushProperty name="rasterOp" value="maskPen"/>
      <inkml:brushProperty name="ignorePressure" value="1"/>
    </inkml:brush>
  </inkml:definitions>
  <inkml:trace contextRef="#ctx0" brushRef="#br0">6764 5622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5-24T21:35:24.441"/>
    </inkml:context>
    <inkml:brush xml:id="br0">
      <inkml:brushProperty name="width" value="0.13333" units="cm"/>
      <inkml:brushProperty name="height" value="0.26667" units="cm"/>
      <inkml:brushProperty name="color" value="#FF00FF"/>
      <inkml:brushProperty name="tip" value="rectangle"/>
      <inkml:brushProperty name="rasterOp" value="maskPen"/>
      <inkml:brushProperty name="ignorePressure" value="1"/>
    </inkml:brush>
  </inkml:definitions>
  <inkml:trace contextRef="#ctx0" brushRef="#br0">6764 5622,'3'0,"5"0,4 0,7 0,4 0,7 0,2 0,0 0,-3 0,-3 0,-3 0,-1 0,-2 0,0 0,0 0,2 0,1 0,1 0,-2 0,0 0,0 0,-2 0,0 0,0 0,0 0,-1 0,4 0,1 0,0 0,-1 0,-1 0,-5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5-24T21:26:29.801"/>
    </inkml:context>
    <inkml:brush xml:id="br0">
      <inkml:brushProperty name="width" value="0.13333" units="cm"/>
      <inkml:brushProperty name="height" value="0.26667" units="cm"/>
      <inkml:brushProperty name="color" value="#00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6989 3201,'-3'0,"-4"3,-6 2,-6 2,-3 8,-2 4,1 2,0 4,4 2,-1-1,-1-1,4-2,0-5,1-5,0-5,-2 0,-1 4,-3 5,-2 5,-3 3,-4 3,-3 1,0-2,4-1,5-2,5-6,5-2,6-4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5-24T21:26:34.535"/>
    </inkml:context>
    <inkml:brush xml:id="br0">
      <inkml:brushProperty name="width" value="0.13333" units="cm"/>
      <inkml:brushProperty name="height" value="0.26667" units="cm"/>
      <inkml:brushProperty name="color" value="#00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10574 3240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5-24T21:26:40.867"/>
    </inkml:context>
    <inkml:brush xml:id="br0">
      <inkml:brushProperty name="width" value="0.13333" units="cm"/>
      <inkml:brushProperty name="height" value="0.26667" units="cm"/>
      <inkml:brushProperty name="color" value="#00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10574 3240,'7'0,"9"3,8 5,6 4,6 4,13 2,8 4,2 3,3 0,5-1,-2-2,-6 0,1-1,0 0,-3-2,-5-2,-5-3,-3 2,-2-4,-6-2,2-1,-3-1,0 1,-3-1,-4 2,1 2,-2-1,-2-2,2 1,2 1,0 0,2 1,2 1,3 0,4-1,0 2,-5-1,-4 0,-1 1,-2-1,1-4,-2 1,6-2,3 2,3 2,-3-2,-4-1,-3 0,2-1,1 2,-4 2,-1-1,-4 1,-1 2,-1-1,-1-1,-1 0,1-4,-2 0,8 3,3-1,-4 1,0 3,0-2,-2 1,0 1,-3 2,1-2,2-3,1-4,0-2,-1 0,-1 3,2 4,5 3,-1 2,-4 2,4 1,0 0,-1 0,1-3,0-4,-2-2,-2 1,-2 2,6 2,1 1,-1 2,-2 0,2-3,-1 0,-6 4,5 0,4 6,4 6,0 0,0 0,-6-2,-4-3,-2-2,-2-3,2 2,1-2,3 0,1 1,-5 2,-2 2,-2-2,0-1,0-2,1-4,0-2,-4 0,0 0,4-2,2-1,-3 2,-1 1,0-3,1 1,-4 1,-3 1,0 2,1 0,1-2,0-1,0-3,-2 0,1-2,4 4,0 3,1 2,0 1,1 0,1-2,0-2,-3 0,0 0,-4 2,0 0,1 1,6-3,-2-1,1 1,0-3,1 0,-4 1,-4 2,-3 0,0-1,1 0,4 0,-2 2,2 0,-2 2,0 0,3-3,-2-1,0-3,-1 0,0 2,3 1,0 1,4 2,0 1,-2 1,-5 0,0 0,-1 0,0-4,-2 0,2-1,2 2,-1 0,1 1,-1 1,0-3,2-1,-1 1,0 0,-1 1,-3 2,1-4,-2 1,2-1,-1 2,2 0,2 1,0 1,-4 1,2 3,-2 1,2 3,2 1,-1 2,2 0,4 0,3 0,-2-4,0 3,-4-2,-1-1,-2-3,-3-1,0-5,-1-1,-2-1,-2 1,-1 1,0 1,-2 0,0 2,2 0,3-1,-2 1,4-3,0-2,-1-6,-2-9,2-6,0-7,-1-4,-2-2,-1-2,0 0,-2 0,0-1,0 2,0 0,0-4,0 0,0-3,-1-4,1-3,0 0,0 4,0 2,0 4,0 2,0 2,0-4,0-2,0-2,0-2,0-4,0 2,0 3,3 2,2 4,-1 1,0 1,-2 1,-1-2,-3-2,-2 1,0 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5-24T21:26:46.421"/>
    </inkml:context>
    <inkml:brush xml:id="br0">
      <inkml:brushProperty name="width" value="0.13333" units="cm"/>
      <inkml:brushProperty name="height" value="0.26667" units="cm"/>
      <inkml:brushProperty name="color" value="#00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13206 5136,'-3'0,"-5"0,-4 0,-3 0,0-3,0-2,-1-2,-1-1,2-2,0 1,-3-3,-2 3,-2-2,0 1,0 3,4-1,2 1,0 1,4-1,-2 0,0-2,-5 1,-2-2,-1 1,-1-1,1 0,1 0,0 0,5 0,0 0,4 0,0 0,2 0,0 1,-2 2,-3 2,3-1,-2 0,2-2,1 0,1 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5-24T21:26:55.502"/>
    </inkml:context>
    <inkml:brush xml:id="br0">
      <inkml:brushProperty name="width" value="0.13333" units="cm"/>
      <inkml:brushProperty name="height" value="0.26667" units="cm"/>
      <inkml:brushProperty name="color" value="#00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15674 6784,'-3'3,"-2"5,-2 4,-1 4,1 1,-1 6,0 2,-1 0,0-1,2-2,2 0,3-1,0-1,-2-3,0-3,0 2,-2 3,-1 3,-2 3,-3 5,1 4,-2 3,-4 2,-4-3,-1-1,0 1,-3 1,-1 1,1 0,1 1,2-4,0 1,-4-4,-7-1,1 2,5-2,3 1,0 1,0-1,2-3,-4-3,-2 1,-1-5,1 2,-1-1,1 3,2 0,2-1,2-1,1 2,1-1,-3 0,0-2,-1-4,1-3,4 0,3 0,0-2,3 0,3 0,1-2,-2 1,-2 1,-3 1,-5 3,-2 0,3 1,1 1,0-1,5 1,0-3,-1-4,0-3,1 3,0 0,3 3,0-2,1 0,-4-2,0 0,0 2,-2 4,-4 10,-6 10,-6 8,-12 7,-11 8,-5 3,-6 4,-1-2,-7-7,0 1,5-3,8-8,11-6,0-6,6-7,10-5,8-3,4-6,4-5,0-5,1-2,2 0,2 0,-12 6,-10 11,-17 9,-22 9,-16 12,-3 3,-5-3,-3-1,-1-3,3-5,6 0,5-3,10-3,12-3,14-4,6-8,8-6,6-7,5-4,-2 4,-17 8,-17 3,-14 6,-19 9,-1 4,-2 8,2-3,2 0,3 1,11-6,5-6,9-2,13-7,12-2,10-7,7-4,7-1,4-2,-2 1,-6-1,-1-2,-2-1,1-1,2-2,4-4,1-2,4-2,5-5,2-3,4-2,1-2,2-1,-1 0,1 0,0-1,-1-2,4-5,4-1,1 2,5-2,5 1,-3-2,1-2,0-2,1-3,0-1,2-1,-1 3,0 1,1-1,6 0,3 2,0 0,-3 0,-1-2,-2 2,-2 8,-4 3,-5 4,-2 1,2 0,2 0,4 0,4-1,1 0,-4 3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5-24T21:27:13.585"/>
    </inkml:context>
    <inkml:brush xml:id="br0">
      <inkml:brushProperty name="width" value="0.13333" units="cm"/>
      <inkml:brushProperty name="height" value="0.26667" units="cm"/>
      <inkml:brushProperty name="color" value="#00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9628 10947,'-3'0,"-4"0,-5 0,-8 0,-5 0,-3 0,0 0,1 0,3 0,1-3,2-1,1-1,3-1,2-1,-3 1,1-1,0-1,0 2,-8 2,-2-2,0 1,1 0,4-2,4 0,1-1,-4 0,-3-2,-10 0,-4 0,-4-3,0 1,0-1,0-1,-6 2,-1-1,0-2,3-1,2 2,1 0,2 3,5 2,1 1,4 0,3 2,3 0,3-1,5-2,-1 1,-2-1,0 0,-3-2,2-2,1 2,-2-2,-2-1,-2-2,-8-2,0 4,0-2,5 4,0 4,1-2,2 0,2 0,2 2,-5 0,-2 0,1 2,2 2,2-2,2 0,0 2,6-3,0 0,2 2,1-2,0 0,-3-2,-4 1,-4-2,-2 0,-4 0,2 0,0 3,3 2,2 2,1-2,2 1,3-4,2 0,0 2,-1-2,-1-2,-1-4,0-2,-8 1,-3 4,0 3,-1 0,2-2,-3-3,2-2,-5-3,-3 0,-2 2,2 0,8 0,5-1,0 3,1 3,0 1,-1 1,3 0,1-3,1 2,4-2,1 1,2 0,1 1,-2 0,-1 0,-2 3,-2-1,-4-3,-2 1,-1-1,2-2,3-3,4-2,-4-4,-5-4,-11-3,-3 1,5-1,-2 0,2 6,4 3,3 2,3 4,3 0,-3 0,3-1,2-1,1 1,-16-19,-40-24,-21-20,-4-6,12 12,20 13,19 18,16 13,8 3,-2 0,-3-9,-11-6,-5-6,3-2,4 1,2-2,0 1,0-2,-4 2,2 1,6 6,6 3,5 5,1 1,5 3,5 2,0 4,2 1,0 2,0-4,-1 1,-2 0,-1 0,0-2,2-1,-5 2,0 1,4 0,-1 3,3-1,1 2,0-5,2-3,0-1,2-3,-1-1,-4 2,-3-1,-4-4,-1-9,-2-3,-8 0,-6-3,0 4,2 0,3 0,2 3,3 0,2 3,1 0,0 0,1 4,0 2,3 2,-2 1,2 2,3 2,1 6,3 4,-1 0,-2-2,-3-9,2-7,0-3,-2-2,-5-1,2 3,0 1,2 4,2 4,2 4,4 2,4 3,-2 0,0-3,-2-4,1 0,-2 0,0 2,2 2,-1 4,0 3,2 0,2-3,2-3,-2 0,-2 0,2 0,2 8,-1 9,2 9,1 7,0 5,0 7,0 2,0 1,0 2,0 4,0 2,0 2,0 3,-3-3,-2-4,1-1,1 1,-6 2,-1 9,0 0,3 6,-2 2,2-2,2-2,1 1,2-1,-3-2,0 2,1-4,1-3,1-1,-3-8,0-1,1-4,1-2,1 2,0-2,2 0,-1-1,1-2,1 0,-1 0,0-2,0-10,4-19,0-12,4-16,3-8,0 1,1 4,0 10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5-24T21:27:17.448"/>
    </inkml:context>
    <inkml:brush xml:id="br0">
      <inkml:brushProperty name="width" value="0.13333" units="cm"/>
      <inkml:brushProperty name="height" value="0.26667" units="cm"/>
      <inkml:brushProperty name="color" value="#00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3958 6253,'3'0,"5"0,4 0,4 0,2 0,1 0,-2 3,-1 1,4 4,1 0,1-1,0 1,-1 0,1 1,2 3,3 3,2 2,1 1,4-2,-2 0,-2-4,-7 0,-4-2,-1-2,-1-4,0-1,1 2,0-1,1 3,0 1,0-2,-2 2,-2-1,1-1,0 1,2 1,0-3,0-1,2-1,3-2,1 2,1 2,-6 2,-1 1,-1 2,0-1,1-2,0-2,1 2,3 2,2 0,0-1,-4 1,-2-1,-4 1,-2 0,-2-2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5-24T21:27:38.737"/>
    </inkml:context>
    <inkml:brush xml:id="br0">
      <inkml:brushProperty name="width" value="0.13333" units="cm"/>
      <inkml:brushProperty name="height" value="0.26667" units="cm"/>
      <inkml:brushProperty name="color" value="#00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10673 8665,'3'0,"5"0,4 0,4 0,2 0,1 0,-2 3,-1 1,0 1,1-2,4 0,2-2,-3 3,-1 1,-1 0,0-2,0-1,0-1,1 0,0 2,5 2,0-1,0-1,-1 3,-1 0,-1-2,0 4,-1-2,-1 0,1 2,0-2,-1 0,1-2,0 2,-1 0,1-2,-1 3,1 0,0-2,6-1,3-1,-1 1,-1 2,-3-2,-1 2,-2 1,-1-2,0-1,0 2,-1 0,0 2,1 0,2-1,2 1,0-1,-4 3,-2-2,-1-2,0-1,-3-2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D17A-1BF6-4F3A-A58C-6B4C88C0741D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5702-963A-40AA-A1F3-C8861D086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2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D17A-1BF6-4F3A-A58C-6B4C88C0741D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5702-963A-40AA-A1F3-C8861D086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255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D17A-1BF6-4F3A-A58C-6B4C88C0741D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5702-963A-40AA-A1F3-C8861D086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68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D17A-1BF6-4F3A-A58C-6B4C88C0741D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5702-963A-40AA-A1F3-C8861D086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706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D17A-1BF6-4F3A-A58C-6B4C88C0741D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5702-963A-40AA-A1F3-C8861D086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64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D17A-1BF6-4F3A-A58C-6B4C88C0741D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5702-963A-40AA-A1F3-C8861D086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48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D17A-1BF6-4F3A-A58C-6B4C88C0741D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5702-963A-40AA-A1F3-C8861D086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672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D17A-1BF6-4F3A-A58C-6B4C88C0741D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5702-963A-40AA-A1F3-C8861D086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05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D17A-1BF6-4F3A-A58C-6B4C88C0741D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5702-963A-40AA-A1F3-C8861D086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183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D17A-1BF6-4F3A-A58C-6B4C88C0741D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5702-963A-40AA-A1F3-C8861D086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38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D17A-1BF6-4F3A-A58C-6B4C88C0741D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5702-963A-40AA-A1F3-C8861D086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915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9D17A-1BF6-4F3A-A58C-6B4C88C0741D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55702-963A-40AA-A1F3-C8861D086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85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customXml" Target="../ink/ink7.xml"/><Relationship Id="rId1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customXml" Target="../ink/ink4.xml"/><Relationship Id="rId12" Type="http://schemas.openxmlformats.org/officeDocument/2006/relationships/image" Target="../media/image5.png"/><Relationship Id="rId17" Type="http://schemas.openxmlformats.org/officeDocument/2006/relationships/customXml" Target="../ink/ink9.xml"/><Relationship Id="rId2" Type="http://schemas.openxmlformats.org/officeDocument/2006/relationships/customXml" Target="../ink/ink1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customXml" Target="../ink/ink6.xml"/><Relationship Id="rId5" Type="http://schemas.openxmlformats.org/officeDocument/2006/relationships/image" Target="../media/image2.png"/><Relationship Id="rId15" Type="http://schemas.openxmlformats.org/officeDocument/2006/relationships/customXml" Target="../ink/ink8.xml"/><Relationship Id="rId10" Type="http://schemas.openxmlformats.org/officeDocument/2006/relationships/image" Target="../media/image4.png"/><Relationship Id="rId4" Type="http://schemas.openxmlformats.org/officeDocument/2006/relationships/customXml" Target="../ink/ink2.xml"/><Relationship Id="rId9" Type="http://schemas.openxmlformats.org/officeDocument/2006/relationships/customXml" Target="../ink/ink5.xml"/><Relationship Id="rId1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3.xml"/><Relationship Id="rId13" Type="http://schemas.openxmlformats.org/officeDocument/2006/relationships/image" Target="../media/image14.png"/><Relationship Id="rId18" Type="http://schemas.openxmlformats.org/officeDocument/2006/relationships/customXml" Target="../ink/ink18.xml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12" Type="http://schemas.openxmlformats.org/officeDocument/2006/relationships/customXml" Target="../ink/ink15.xml"/><Relationship Id="rId17" Type="http://schemas.openxmlformats.org/officeDocument/2006/relationships/image" Target="../media/image16.png"/><Relationship Id="rId2" Type="http://schemas.openxmlformats.org/officeDocument/2006/relationships/customXml" Target="../ink/ink10.xml"/><Relationship Id="rId16" Type="http://schemas.openxmlformats.org/officeDocument/2006/relationships/customXml" Target="../ink/ink17.xml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2.xml"/><Relationship Id="rId11" Type="http://schemas.openxmlformats.org/officeDocument/2006/relationships/image" Target="../media/image13.png"/><Relationship Id="rId5" Type="http://schemas.openxmlformats.org/officeDocument/2006/relationships/image" Target="../media/image10.png"/><Relationship Id="rId15" Type="http://schemas.openxmlformats.org/officeDocument/2006/relationships/image" Target="../media/image15.png"/><Relationship Id="rId10" Type="http://schemas.openxmlformats.org/officeDocument/2006/relationships/customXml" Target="../ink/ink14.xml"/><Relationship Id="rId19" Type="http://schemas.openxmlformats.org/officeDocument/2006/relationships/customXml" Target="../ink/ink19.xml"/><Relationship Id="rId4" Type="http://schemas.openxmlformats.org/officeDocument/2006/relationships/customXml" Target="../ink/ink11.xml"/><Relationship Id="rId9" Type="http://schemas.openxmlformats.org/officeDocument/2006/relationships/image" Target="../media/image12.png"/><Relationship Id="rId14" Type="http://schemas.openxmlformats.org/officeDocument/2006/relationships/customXml" Target="../ink/ink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Migration Issues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33599"/>
          </a:xfrm>
        </p:spPr>
        <p:txBody>
          <a:bodyPr>
            <a:normAutofit lnSpcReduction="10000"/>
          </a:bodyPr>
          <a:lstStyle/>
          <a:p>
            <a:endParaRPr lang="en-US" sz="3200" dirty="0"/>
          </a:p>
          <a:p>
            <a:r>
              <a:rPr lang="en-US" sz="4400" dirty="0"/>
              <a:t>Three sending country meeting</a:t>
            </a:r>
          </a:p>
          <a:p>
            <a:r>
              <a:rPr lang="en-US" dirty="0" err="1"/>
              <a:t>Sokhalay</a:t>
            </a:r>
            <a:r>
              <a:rPr lang="en-US" dirty="0"/>
              <a:t> Angkor, </a:t>
            </a:r>
            <a:r>
              <a:rPr lang="en-US" dirty="0" err="1"/>
              <a:t>Siem</a:t>
            </a:r>
            <a:r>
              <a:rPr lang="en-US" dirty="0"/>
              <a:t> Reap, Cambodia</a:t>
            </a:r>
          </a:p>
          <a:p>
            <a:r>
              <a:rPr lang="en-US" dirty="0"/>
              <a:t>24-25 May, 2018</a:t>
            </a:r>
          </a:p>
        </p:txBody>
      </p:sp>
    </p:spTree>
    <p:extLst>
      <p:ext uri="{BB962C8B-B14F-4D97-AF65-F5344CB8AC3E}">
        <p14:creationId xmlns:p14="http://schemas.microsoft.com/office/powerpoint/2010/main" val="4172486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4456"/>
          </a:xfrm>
        </p:spPr>
        <p:txBody>
          <a:bodyPr/>
          <a:lstStyle/>
          <a:p>
            <a:pPr algn="ctr"/>
            <a:r>
              <a:rPr lang="en-US" dirty="0"/>
              <a:t>MIGRATION 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8437"/>
            <a:ext cx="10515600" cy="4858526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	SOURCE						DESTINATION</a:t>
            </a:r>
          </a:p>
          <a:p>
            <a:pPr marL="0" indent="0">
              <a:buNone/>
            </a:pPr>
            <a:r>
              <a:rPr lang="en-US" dirty="0"/>
              <a:t>					BORDER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HOME</a:t>
            </a:r>
          </a:p>
          <a:p>
            <a:pPr marL="0" indent="0">
              <a:buNone/>
            </a:pPr>
            <a:r>
              <a:rPr lang="en-US" dirty="0"/>
              <a:t>									WORK PLACE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	</a:t>
            </a:r>
          </a:p>
          <a:p>
            <a:pPr marL="0" indent="0">
              <a:buNone/>
            </a:pPr>
            <a:r>
              <a:rPr lang="en-US" dirty="0"/>
              <a:t>					BORDER</a:t>
            </a:r>
          </a:p>
        </p:txBody>
      </p:sp>
      <p:sp>
        <p:nvSpPr>
          <p:cNvPr id="6" name="Oval 5"/>
          <p:cNvSpPr/>
          <p:nvPr/>
        </p:nvSpPr>
        <p:spPr>
          <a:xfrm>
            <a:off x="3335079" y="2530548"/>
            <a:ext cx="5394251" cy="293458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096000" y="1690688"/>
            <a:ext cx="0" cy="48589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Ink 9"/>
              <p14:cNvContentPartPr/>
              <p14:nvPr/>
            </p14:nvContentPartPr>
            <p14:xfrm>
              <a:off x="2962744" y="1847598"/>
              <a:ext cx="1730880" cy="110136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38624" y="1799713"/>
                <a:ext cx="1779120" cy="11974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" name="Ink 10"/>
              <p14:cNvContentPartPr/>
              <p14:nvPr/>
            </p14:nvContentPartPr>
            <p14:xfrm>
              <a:off x="4473784" y="1963278"/>
              <a:ext cx="204720" cy="18000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49678" y="1915398"/>
                <a:ext cx="252932" cy="27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2" name="Ink 11"/>
              <p14:cNvContentPartPr/>
              <p14:nvPr/>
            </p14:nvContentPartPr>
            <p14:xfrm>
              <a:off x="7463944" y="1991598"/>
              <a:ext cx="240" cy="24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/>
            <p:spPr/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3" name="Ink 12"/>
              <p14:cNvContentPartPr/>
              <p14:nvPr/>
            </p14:nvContentPartPr>
            <p14:xfrm>
              <a:off x="7463944" y="1991598"/>
              <a:ext cx="1701360" cy="129120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439824" y="1943722"/>
                <a:ext cx="1749600" cy="13873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4" name="Ink 13"/>
              <p14:cNvContentPartPr/>
              <p14:nvPr/>
            </p14:nvContentPartPr>
            <p14:xfrm>
              <a:off x="8900824" y="3135678"/>
              <a:ext cx="229200" cy="11088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876717" y="3087798"/>
                <a:ext cx="277415" cy="20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5" name="Ink 14"/>
              <p14:cNvContentPartPr/>
              <p14:nvPr/>
            </p14:nvContentPartPr>
            <p14:xfrm>
              <a:off x="7533544" y="4543518"/>
              <a:ext cx="1801920" cy="138288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509422" y="4495634"/>
                <a:ext cx="1850163" cy="14790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7" name="Ink 16"/>
              <p14:cNvContentPartPr/>
              <p14:nvPr/>
            </p14:nvContentPartPr>
            <p14:xfrm>
              <a:off x="2657704" y="4111758"/>
              <a:ext cx="2063280" cy="171504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633583" y="4063878"/>
                <a:ext cx="2111523" cy="181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8" name="Ink 17"/>
              <p14:cNvContentPartPr/>
              <p14:nvPr/>
            </p14:nvContentPartPr>
            <p14:xfrm>
              <a:off x="2700664" y="4160718"/>
              <a:ext cx="400080" cy="14640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676537" y="4112877"/>
                <a:ext cx="448334" cy="2424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9" name="Ink 18"/>
              <p14:cNvContentPartPr/>
              <p14:nvPr/>
            </p14:nvContentPartPr>
            <p14:xfrm>
              <a:off x="7534744" y="5897358"/>
              <a:ext cx="425760" cy="9936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7510631" y="5849478"/>
                <a:ext cx="473986" cy="195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35871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1662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Why migration become trafficking, right violation, exploitation?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9716" y="1593152"/>
            <a:ext cx="10515600" cy="4916109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AMBIENT CHALLENGES</a:t>
            </a:r>
          </a:p>
        </p:txBody>
      </p:sp>
      <p:sp>
        <p:nvSpPr>
          <p:cNvPr id="4" name="Oval 3"/>
          <p:cNvSpPr/>
          <p:nvPr/>
        </p:nvSpPr>
        <p:spPr>
          <a:xfrm>
            <a:off x="5401339" y="3512160"/>
            <a:ext cx="1998921" cy="1212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068186" y="1976293"/>
            <a:ext cx="2346251" cy="88604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988593" y="2966226"/>
            <a:ext cx="2183219" cy="116958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219506" y="5035175"/>
            <a:ext cx="2332074" cy="113161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615069" y="5006796"/>
            <a:ext cx="2424223" cy="107743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509283" y="2924156"/>
            <a:ext cx="2176131" cy="112705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674241" y="3928837"/>
            <a:ext cx="1453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</a:t>
            </a:r>
            <a:r>
              <a:rPr lang="en-US" sz="2000" dirty="0"/>
              <a:t>WORKERS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01339" y="2189343"/>
            <a:ext cx="15523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BROKERS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39468" y="3312105"/>
            <a:ext cx="15771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EMPLOYERS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414437" y="5400928"/>
            <a:ext cx="18925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LAWS/POLICIES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03157" y="5323720"/>
            <a:ext cx="17508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AUTHORITHY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11301" y="3287626"/>
            <a:ext cx="17720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RECRUITERS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9" name="Ink 18"/>
              <p14:cNvContentPartPr/>
              <p14:nvPr/>
            </p14:nvContentPartPr>
            <p14:xfrm>
              <a:off x="6211384" y="2889678"/>
              <a:ext cx="267840" cy="48456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87264" y="2841798"/>
                <a:ext cx="316080" cy="58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0" name="Ink 19"/>
              <p14:cNvContentPartPr/>
              <p14:nvPr/>
            </p14:nvContentPartPr>
            <p14:xfrm>
              <a:off x="7442584" y="3742638"/>
              <a:ext cx="498240" cy="29088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418464" y="3694758"/>
                <a:ext cx="546480" cy="38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1" name="Ink 20"/>
              <p14:cNvContentPartPr/>
              <p14:nvPr/>
            </p14:nvContentPartPr>
            <p14:xfrm>
              <a:off x="7850584" y="3799278"/>
              <a:ext cx="88560" cy="11664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826464" y="3751398"/>
                <a:ext cx="136800" cy="21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2" name="Ink 21"/>
              <p14:cNvContentPartPr/>
              <p14:nvPr/>
            </p14:nvContentPartPr>
            <p14:xfrm>
              <a:off x="7010344" y="4727838"/>
              <a:ext cx="614400" cy="28320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986229" y="4679978"/>
                <a:ext cx="662631" cy="3792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3" name="Ink 22"/>
              <p14:cNvContentPartPr/>
              <p14:nvPr/>
            </p14:nvContentPartPr>
            <p14:xfrm>
              <a:off x="7351144" y="4975998"/>
              <a:ext cx="254880" cy="5688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327024" y="4928118"/>
                <a:ext cx="303120" cy="15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4" name="Ink 23"/>
              <p14:cNvContentPartPr/>
              <p14:nvPr/>
            </p14:nvContentPartPr>
            <p14:xfrm>
              <a:off x="5130664" y="4600158"/>
              <a:ext cx="497520" cy="331680"/>
            </p14:xfrm>
          </p:contentPart>
        </mc:Choice>
        <mc:Fallback xmlns="">
          <p:pic>
            <p:nvPicPr>
              <p:cNvPr id="24" name="Ink 23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106544" y="4552261"/>
                <a:ext cx="545760" cy="4278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5" name="Ink 24"/>
              <p14:cNvContentPartPr/>
              <p14:nvPr/>
            </p14:nvContentPartPr>
            <p14:xfrm>
              <a:off x="5146024" y="4947678"/>
              <a:ext cx="292800" cy="24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121894" y="4915758"/>
                <a:ext cx="341060" cy="6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6" name="Ink 25"/>
              <p14:cNvContentPartPr/>
              <p14:nvPr/>
            </p14:nvContentPartPr>
            <p14:xfrm>
              <a:off x="4714024" y="3728478"/>
              <a:ext cx="637680" cy="205680"/>
            </p14:xfrm>
          </p:contentPart>
        </mc:Choice>
        <mc:Fallback xmlns="">
          <p:pic>
            <p:nvPicPr>
              <p:cNvPr id="26" name="Ink 25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689899" y="3680570"/>
                <a:ext cx="685929" cy="3018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7" name="Ink 26"/>
              <p14:cNvContentPartPr/>
              <p14:nvPr/>
            </p14:nvContentPartPr>
            <p14:xfrm>
              <a:off x="4720744" y="3707118"/>
              <a:ext cx="240" cy="240"/>
            </p14:xfrm>
          </p:contentPart>
        </mc:Choice>
        <mc:Fallback xmlns="">
          <p:pic>
            <p:nvPicPr>
              <p:cNvPr id="27" name="Ink 26"/>
              <p:cNvPicPr/>
              <p:nvPr/>
            </p:nvPicPr>
            <p:blipFill/>
            <p:spPr/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8" name="Ink 27"/>
              <p14:cNvContentPartPr/>
              <p14:nvPr/>
            </p14:nvContentPartPr>
            <p14:xfrm>
              <a:off x="4720744" y="3707118"/>
              <a:ext cx="247440" cy="240"/>
            </p14:xfrm>
          </p:contentPart>
        </mc:Choice>
        <mc:Fallback xmlns="">
          <p:pic>
            <p:nvPicPr>
              <p:cNvPr id="28" name="Ink 27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4696612" y="3675198"/>
                <a:ext cx="295703" cy="64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09669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9135"/>
          </a:xfrm>
        </p:spPr>
        <p:txBody>
          <a:bodyPr/>
          <a:lstStyle/>
          <a:p>
            <a:pPr algn="ctr"/>
            <a:r>
              <a:rPr lang="en-US" dirty="0"/>
              <a:t>MIGRANT NEEDS/EXPENSES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4261"/>
            <a:ext cx="10515600" cy="4723938"/>
          </a:xfrm>
          <a:ln w="9525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n>
                  <a:solidFill>
                    <a:schemeClr val="tx1"/>
                  </a:solidFill>
                </a:ln>
              </a:rPr>
              <a:t>						</a:t>
            </a:r>
          </a:p>
          <a:p>
            <a:pPr marL="0" indent="0">
              <a:buNone/>
            </a:pPr>
            <a:r>
              <a:rPr lang="en-US" dirty="0">
                <a:ln>
                  <a:solidFill>
                    <a:schemeClr val="tx1"/>
                  </a:solidFill>
                </a:ln>
              </a:rPr>
              <a:t>						FOOD											SHELTER</a:t>
            </a:r>
          </a:p>
          <a:p>
            <a:pPr marL="0" indent="0">
              <a:buNone/>
            </a:pPr>
            <a:r>
              <a:rPr lang="en-US" dirty="0">
                <a:ln>
                  <a:solidFill>
                    <a:schemeClr val="tx1"/>
                  </a:solidFill>
                </a:ln>
              </a:rPr>
              <a:t>						JOB SEEKING</a:t>
            </a:r>
          </a:p>
          <a:p>
            <a:pPr marL="0" indent="0">
              <a:buNone/>
            </a:pPr>
            <a:r>
              <a:rPr lang="en-US" dirty="0">
                <a:ln>
                  <a:solidFill>
                    <a:schemeClr val="tx1"/>
                  </a:solidFill>
                </a:ln>
              </a:rPr>
              <a:t>		      MIGRANT			HEALTH ISSUES</a:t>
            </a:r>
          </a:p>
          <a:p>
            <a:pPr marL="0" indent="0">
              <a:buNone/>
            </a:pPr>
            <a:r>
              <a:rPr lang="en-US" dirty="0">
                <a:ln>
                  <a:solidFill>
                    <a:schemeClr val="tx1"/>
                  </a:solidFill>
                </a:ln>
              </a:rPr>
              <a:t>						TAXATION</a:t>
            </a:r>
          </a:p>
          <a:p>
            <a:pPr marL="0" indent="0">
              <a:buNone/>
            </a:pPr>
            <a:r>
              <a:rPr lang="en-US" dirty="0">
                <a:ln>
                  <a:solidFill>
                    <a:schemeClr val="tx1"/>
                  </a:solidFill>
                </a:ln>
              </a:rPr>
              <a:t>						BRIBE	</a:t>
            </a:r>
          </a:p>
          <a:p>
            <a:pPr marL="0" indent="0">
              <a:buNone/>
            </a:pPr>
            <a:r>
              <a:rPr lang="en-US" dirty="0">
                <a:ln>
                  <a:solidFill>
                    <a:schemeClr val="tx1"/>
                  </a:solidFill>
                </a:ln>
              </a:rPr>
              <a:t>						TRAVEL</a:t>
            </a:r>
          </a:p>
          <a:p>
            <a:pPr marL="0" indent="0">
              <a:buNone/>
            </a:pPr>
            <a:r>
              <a:rPr lang="en-US" dirty="0">
                <a:ln>
                  <a:solidFill>
                    <a:schemeClr val="tx1"/>
                  </a:solidFill>
                </a:ln>
              </a:rPr>
              <a:t>				HOME SUPPORT (CHILDREN, OLD PARENTS,</a:t>
            </a:r>
          </a:p>
          <a:p>
            <a:pPr marL="0" indent="0">
              <a:buNone/>
            </a:pPr>
            <a:r>
              <a:rPr lang="en-US" dirty="0">
                <a:ln>
                  <a:solidFill>
                    <a:schemeClr val="tx1"/>
                  </a:solidFill>
                </a:ln>
              </a:rPr>
              <a:t>							DEBT, HOME REPAIR, 								FAMILY BUSINESS,…)		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820093" y="1835888"/>
            <a:ext cx="1275907" cy="97819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4834270" y="2190307"/>
            <a:ext cx="1353879" cy="69466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820093" y="2573079"/>
            <a:ext cx="1403498" cy="38986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834270" y="2970028"/>
            <a:ext cx="1353879" cy="8188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834270" y="3168503"/>
            <a:ext cx="1389321" cy="17720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834270" y="3267739"/>
            <a:ext cx="1389321" cy="45002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834270" y="3345712"/>
            <a:ext cx="1353879" cy="77948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834270" y="3444948"/>
            <a:ext cx="531628" cy="81516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4869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7870"/>
          </a:xfrm>
        </p:spPr>
        <p:txBody>
          <a:bodyPr/>
          <a:lstStyle/>
          <a:p>
            <a:pPr algn="ctr"/>
            <a:r>
              <a:rPr lang="en-US" dirty="0"/>
              <a:t>EXISTING ISSUES TO BE SOLVED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0204"/>
            <a:ext cx="10515600" cy="5061097"/>
          </a:xfrm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Flow of irregular migrants crossing border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Number of undocumented workers exist in destination country/Thailand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Number of children have no school and lack of care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Number of returnees, deportees, (handicap, elderly, prisoners, …)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Number of dismissed persons, trafficked, violated, …  </a:t>
            </a:r>
          </a:p>
        </p:txBody>
      </p:sp>
    </p:spTree>
    <p:extLst>
      <p:ext uri="{BB962C8B-B14F-4D97-AF65-F5344CB8AC3E}">
        <p14:creationId xmlns:p14="http://schemas.microsoft.com/office/powerpoint/2010/main" val="1194751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9517"/>
          </a:xfrm>
        </p:spPr>
        <p:txBody>
          <a:bodyPr/>
          <a:lstStyle/>
          <a:p>
            <a:r>
              <a:rPr lang="en-US" dirty="0"/>
              <a:t>How to cope with these issues?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2354"/>
            <a:ext cx="10515600" cy="4997302"/>
          </a:xfrm>
          <a:ln w="9525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The termination of legal document provision </a:t>
            </a:r>
          </a:p>
          <a:p>
            <a:pPr lvl="1"/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Finish :   	How?</a:t>
            </a:r>
          </a:p>
          <a:p>
            <a:pPr lvl="1"/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Not finish : 	How?</a:t>
            </a:r>
          </a:p>
          <a:p>
            <a:r>
              <a:rPr lang="en-US" dirty="0">
                <a:solidFill>
                  <a:srgbClr val="FF0000"/>
                </a:solidFill>
              </a:rPr>
              <a:t>Prevention : 	How?  (At source, at border, at destination), ban new practices of irregular flow of undocumented migrants, strict rules against the use of undocumented workers, monitoring/inspection, broker punishment, facilitate legal process, improvement of predeparture training, improved skills, order-supply process,..  </a:t>
            </a:r>
          </a:p>
          <a:p>
            <a:r>
              <a:rPr lang="en-US" dirty="0">
                <a:solidFill>
                  <a:srgbClr val="0070C0"/>
                </a:solidFill>
              </a:rPr>
              <a:t>Protection :	How? At risk situation, victim identification, victim support, repatriation, rehabilitation, reintegration, care and development,…, (At source, at border, at destination),  </a:t>
            </a:r>
          </a:p>
          <a:p>
            <a:r>
              <a:rPr lang="en-US" dirty="0">
                <a:solidFill>
                  <a:srgbClr val="FF0000"/>
                </a:solidFill>
              </a:rPr>
              <a:t>Law enforcement : How? (Legal process of recruitment, sending, receiving, termination of contract, return process, compensation, …, Border control/ management, investigation, suppression, prosecution, …</a:t>
            </a:r>
          </a:p>
          <a:p>
            <a:r>
              <a:rPr lang="en-US" dirty="0">
                <a:solidFill>
                  <a:srgbClr val="FF0000"/>
                </a:solidFill>
              </a:rPr>
              <a:t>What else?</a:t>
            </a:r>
          </a:p>
        </p:txBody>
      </p:sp>
    </p:spTree>
    <p:extLst>
      <p:ext uri="{BB962C8B-B14F-4D97-AF65-F5344CB8AC3E}">
        <p14:creationId xmlns:p14="http://schemas.microsoft.com/office/powerpoint/2010/main" val="3262758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ROLES OF SENDING COUNTRY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individual country? What activities? How?</a:t>
            </a:r>
          </a:p>
          <a:p>
            <a:endParaRPr lang="en-US" dirty="0"/>
          </a:p>
          <a:p>
            <a:r>
              <a:rPr lang="en-US" dirty="0"/>
              <a:t>By collaboration? What activities? How?</a:t>
            </a:r>
          </a:p>
        </p:txBody>
      </p:sp>
    </p:spTree>
    <p:extLst>
      <p:ext uri="{BB962C8B-B14F-4D97-AF65-F5344CB8AC3E}">
        <p14:creationId xmlns:p14="http://schemas.microsoft.com/office/powerpoint/2010/main" val="2226799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129</Words>
  <Application>Microsoft Office PowerPoint</Application>
  <PresentationFormat>Custom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Migration Issues</vt:lpstr>
      <vt:lpstr>MIGRATION  CYCLE</vt:lpstr>
      <vt:lpstr>Why migration become trafficking, right violation, exploitation?</vt:lpstr>
      <vt:lpstr>MIGRANT NEEDS/EXPENSES</vt:lpstr>
      <vt:lpstr>EXISTING ISSUES TO BE SOLVED</vt:lpstr>
      <vt:lpstr>How to cope with these issues?</vt:lpstr>
      <vt:lpstr>ROLES OF SENDING COUNTRY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Migration Issues</dc:title>
  <dc:creator>Chou Bun Eng</dc:creator>
  <cp:lastModifiedBy>User</cp:lastModifiedBy>
  <cp:revision>15</cp:revision>
  <cp:lastPrinted>2018-05-25T00:50:18Z</cp:lastPrinted>
  <dcterms:created xsi:type="dcterms:W3CDTF">2018-05-24T21:06:12Z</dcterms:created>
  <dcterms:modified xsi:type="dcterms:W3CDTF">2018-05-30T06:21:32Z</dcterms:modified>
</cp:coreProperties>
</file>