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ORN Langda" userId="b8bc2a8d-d21a-44ca-abcc-e35d71fe67cc" providerId="ADAL" clId="{AF7A05B0-A6FA-46FC-80E8-60B18816EB50}"/>
    <pc:docChg chg="mod">
      <pc:chgData name="SRORN Langda" userId="b8bc2a8d-d21a-44ca-abcc-e35d71fe67cc" providerId="ADAL" clId="{AF7A05B0-A6FA-46FC-80E8-60B18816EB50}" dt="2021-10-27T07:24:06.204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5787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6000"/>
              <a:buFont typeface="Arial"/>
              <a:buNone/>
              <a:defRPr sz="6000">
                <a:solidFill>
                  <a:srgbClr val="17161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00"/>
              <a:buNone/>
              <a:defRPr sz="2400">
                <a:solidFill>
                  <a:srgbClr val="17161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5183188" y="1462516"/>
            <a:ext cx="6172200" cy="4398534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839788" y="1470454"/>
            <a:ext cx="3932237" cy="43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2" descr="A picture containing drawing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898" y="2190236"/>
            <a:ext cx="1218203" cy="247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1" name="Google Shape;61;p1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5308" y="456106"/>
            <a:ext cx="639857" cy="129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FC8"/>
              </a:buClr>
              <a:buSzPts val="2400"/>
              <a:buNone/>
              <a:defRPr sz="2400">
                <a:solidFill>
                  <a:srgbClr val="889FC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2000"/>
              <a:buNone/>
              <a:defRPr sz="2000">
                <a:solidFill>
                  <a:srgbClr val="889FC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800"/>
              <a:buNone/>
              <a:defRPr sz="1800">
                <a:solidFill>
                  <a:srgbClr val="889FC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5180012" y="152638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839788" y="1526381"/>
            <a:ext cx="3932237" cy="434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3" descr="A picture containing drawing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1802" y="460827"/>
            <a:ext cx="637103" cy="129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5183188" y="1580322"/>
            <a:ext cx="6172200" cy="428072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839788" y="1580322"/>
            <a:ext cx="3932237" cy="428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898" y="2190236"/>
            <a:ext cx="1218203" cy="246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FC8"/>
              </a:buClr>
              <a:buSzPts val="2400"/>
              <a:buNone/>
              <a:defRPr sz="2400">
                <a:solidFill>
                  <a:srgbClr val="889FC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2000"/>
              <a:buNone/>
              <a:defRPr sz="2000">
                <a:solidFill>
                  <a:srgbClr val="889FC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800"/>
              <a:buNone/>
              <a:defRPr sz="1800">
                <a:solidFill>
                  <a:srgbClr val="889FC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FC8"/>
              </a:buClr>
              <a:buSzPts val="1600"/>
              <a:buNone/>
              <a:defRPr sz="1600">
                <a:solidFill>
                  <a:srgbClr val="889FC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5183188" y="1413089"/>
            <a:ext cx="6172200" cy="444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839788" y="1421027"/>
            <a:ext cx="3932237" cy="444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76192" y="90901"/>
            <a:ext cx="485112" cy="98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NATIONS DEVELOPMENT PROGRAMME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Google Shape;54;p13" descr="A close up of a sig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96870" y="92933"/>
            <a:ext cx="494011" cy="100037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NATIONS DEVELOPMENT PROGRAMME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ctrTitle"/>
          </p:nvPr>
        </p:nvSpPr>
        <p:spPr>
          <a:xfrm>
            <a:off x="1133157" y="3031560"/>
            <a:ext cx="108312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n-US"/>
              <a:t>Promoting Fair and Ethical Recruitment</a:t>
            </a:r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400"/>
              <a:buNone/>
            </a:pPr>
            <a:r>
              <a:rPr lang="en-US"/>
              <a:t>UN Guiding Principles </a:t>
            </a:r>
            <a:endParaRPr/>
          </a:p>
        </p:txBody>
      </p:sp>
      <p:pic>
        <p:nvPicPr>
          <p:cNvPr id="96" name="Google Shape;96;p2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ctrTitle"/>
          </p:nvPr>
        </p:nvSpPr>
        <p:spPr>
          <a:xfrm>
            <a:off x="876300" y="462805"/>
            <a:ext cx="9582150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4400"/>
              <a:buFont typeface="Arial"/>
              <a:buNone/>
            </a:pPr>
            <a:r>
              <a:rPr lang="en-US" sz="4400"/>
              <a:t>C19 Risk Assessment </a:t>
            </a:r>
            <a:endParaRPr/>
          </a:p>
        </p:txBody>
      </p:sp>
      <p:pic>
        <p:nvPicPr>
          <p:cNvPr id="172" name="Google Shape;172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7600" y="1485029"/>
            <a:ext cx="741680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ctrTitle"/>
          </p:nvPr>
        </p:nvSpPr>
        <p:spPr>
          <a:xfrm>
            <a:off x="786425" y="608691"/>
            <a:ext cx="10831144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002060"/>
                </a:solidFill>
              </a:rPr>
              <a:t>Outline</a:t>
            </a:r>
            <a:endParaRPr/>
          </a:p>
        </p:txBody>
      </p:sp>
      <p:pic>
        <p:nvPicPr>
          <p:cNvPr id="103" name="Google Shape;103;p2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1306286" y="2425959"/>
            <a:ext cx="96623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UNDP’s Business and Human Rights in Asia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 Guiding Principles on Business and Human Rights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Introduction of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ctrTitle"/>
          </p:nvPr>
        </p:nvSpPr>
        <p:spPr>
          <a:xfrm>
            <a:off x="786425" y="608691"/>
            <a:ext cx="9930343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n-US" sz="4400"/>
              <a:t>UNDP Business and Human Rights </a:t>
            </a:r>
            <a:br>
              <a:rPr lang="en-US" sz="4400"/>
            </a:br>
            <a:r>
              <a:rPr lang="en-US" sz="4400"/>
              <a:t>in Asia</a:t>
            </a:r>
            <a:endParaRPr/>
          </a:p>
        </p:txBody>
      </p:sp>
      <p:pic>
        <p:nvPicPr>
          <p:cNvPr id="111" name="Google Shape;111;p2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 descr="The UN Guiding Principles on Business and Human Rights and the 2030 Agen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0672" y="1776802"/>
            <a:ext cx="8181848" cy="4622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ctrTitle"/>
          </p:nvPr>
        </p:nvSpPr>
        <p:spPr>
          <a:xfrm>
            <a:off x="574431" y="608691"/>
            <a:ext cx="10233777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n-US" sz="4400"/>
              <a:t>UNDP Business and Human Rights </a:t>
            </a:r>
            <a:br>
              <a:rPr lang="en-US" sz="4400"/>
            </a:br>
            <a:r>
              <a:rPr lang="en-US" sz="4400"/>
              <a:t>in Asia</a:t>
            </a:r>
            <a:endParaRPr/>
          </a:p>
        </p:txBody>
      </p:sp>
      <p:pic>
        <p:nvPicPr>
          <p:cNvPr id="119" name="Google Shape;119;p2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53040"/>
            <a:ext cx="12192000" cy="33848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/>
        </p:nvSpPr>
        <p:spPr>
          <a:xfrm>
            <a:off x="288681" y="6329453"/>
            <a:ext cx="11484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more info: https://bizhumanrights.asia-pacific.undp.org/content/bizhumanrights/en/home/our-work.html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ctrTitle"/>
          </p:nvPr>
        </p:nvSpPr>
        <p:spPr>
          <a:xfrm>
            <a:off x="786425" y="608691"/>
            <a:ext cx="10014925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n-US" sz="4400"/>
              <a:t>UNDP Business and Human Rights </a:t>
            </a:r>
            <a:br>
              <a:rPr lang="en-US" sz="4400"/>
            </a:br>
            <a:r>
              <a:rPr lang="en-US" sz="4400"/>
              <a:t>in Asia</a:t>
            </a:r>
            <a:endParaRPr/>
          </a:p>
        </p:txBody>
      </p:sp>
      <p:pic>
        <p:nvPicPr>
          <p:cNvPr id="128" name="Google Shape;128;p2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75" y="2030801"/>
            <a:ext cx="3043066" cy="482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613" y="2221546"/>
            <a:ext cx="5534188" cy="364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50" y="885825"/>
            <a:ext cx="5687100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0791" y="517379"/>
            <a:ext cx="648887" cy="13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6937" y="2348755"/>
            <a:ext cx="3485063" cy="4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3150" y="250679"/>
            <a:ext cx="3443270" cy="4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8682" y="462805"/>
            <a:ext cx="648887" cy="13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0025" y="1541477"/>
            <a:ext cx="6705600" cy="50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4550" y="1604977"/>
            <a:ext cx="1803401" cy="491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9700" y="6615502"/>
            <a:ext cx="4203700" cy="2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>
            <a:off x="767375" y="487126"/>
            <a:ext cx="10014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4400"/>
              <a:buFont typeface="Arial"/>
              <a:buNone/>
            </a:pPr>
            <a:r>
              <a:rPr lang="en-US" sz="4400"/>
              <a:t>UN Guiding Principles </a:t>
            </a:r>
            <a:endParaRPr/>
          </a:p>
        </p:txBody>
      </p:sp>
      <p:sp>
        <p:nvSpPr>
          <p:cNvPr id="150" name="Google Shape;150;p30"/>
          <p:cNvSpPr txBox="1"/>
          <p:nvPr/>
        </p:nvSpPr>
        <p:spPr>
          <a:xfrm>
            <a:off x="217975" y="6476375"/>
            <a:ext cx="670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UNGPs Introduction (in Khmer): https://www.youtube.com/watch?v=UHTEvt15l04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263375" y="649375"/>
            <a:ext cx="33417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n-US" sz="4400"/>
              <a:t>UN Guiding Principles and SDGs</a:t>
            </a:r>
            <a:endParaRPr sz="4400"/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900" y="170950"/>
            <a:ext cx="8395099" cy="65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ctrTitle"/>
          </p:nvPr>
        </p:nvSpPr>
        <p:spPr>
          <a:xfrm>
            <a:off x="547357" y="462805"/>
            <a:ext cx="6082043" cy="102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"/>
              <a:buNone/>
            </a:pPr>
            <a:r>
              <a:rPr lang="en-US" sz="4400"/>
              <a:t>C19 Rapid Assessment</a:t>
            </a:r>
            <a:endParaRPr/>
          </a:p>
        </p:txBody>
      </p:sp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9811" y="766954"/>
            <a:ext cx="4294832" cy="552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/>
        </p:nvSpPr>
        <p:spPr>
          <a:xfrm>
            <a:off x="0" y="6211669"/>
            <a:ext cx="76317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Available here: https://www.undp.org/publications/human-rights-due-diligence-and-covid-19-rapid-self-assessment-business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547357" y="1885950"/>
            <a:ext cx="629159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Objective: to provide guidance to businesses who are seeking to manage the human rights impacts of their operations during the COVID-19 pandemic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Custom</PresentationFormat>
  <Paragraphs>25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Promoting Fair and Ethical Recruitment</vt:lpstr>
      <vt:lpstr>Outline</vt:lpstr>
      <vt:lpstr>UNDP Business and Human Rights  in Asia</vt:lpstr>
      <vt:lpstr>UNDP Business and Human Rights  in Asia</vt:lpstr>
      <vt:lpstr>UNDP Business and Human Rights  in Asia</vt:lpstr>
      <vt:lpstr>PowerPoint Presentation</vt:lpstr>
      <vt:lpstr>UN Guiding Principles </vt:lpstr>
      <vt:lpstr>UN Guiding Principles and SDGs</vt:lpstr>
      <vt:lpstr>C19 Rapid Assessment</vt:lpstr>
      <vt:lpstr>C19 Risk Assessment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Fair and Ethical Recruitment</dc:title>
  <dc:creator>User</dc:creator>
  <cp:lastModifiedBy>User</cp:lastModifiedBy>
  <cp:revision>2</cp:revision>
  <dcterms:modified xsi:type="dcterms:W3CDTF">2021-11-01T05:16:36Z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2021-10-27T07:24:06Z</vt:lpwstr>
  </property>
  <property fmtid="{D5CDD505-2E9C-101B-9397-08002B2CF9AE}" pid="4" name="MSIP_Label_2059aa38-f392-4105-be92-628035578272_Method">
    <vt:lpwstr>Privileged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52300ef6-0104-4c84-ac42-32bdc11cb094</vt:lpwstr>
  </property>
  <property fmtid="{D5CDD505-2E9C-101B-9397-08002B2CF9AE}" pid="8" name="MSIP_Label_2059aa38-f392-4105-be92-628035578272_ContentBits">
    <vt:lpwstr>0</vt:lpwstr>
  </property>
</Properties>
</file>