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theme/themeOverride2.xml" ContentType="application/vnd.openxmlformats-officedocument.themeOverride+xml"/>
  <Override PartName="/ppt/theme/theme6.xml" ContentType="application/vnd.openxmlformats-officedocument.theme+xml"/>
  <Override PartName="/ppt/notesMasters/notesMaster1.xml" ContentType="application/vnd.openxmlformats-officedocument.presentationml.notesMaster+xml"/>
  <Override PartName="/ppt/theme/theme5.xml" ContentType="application/vnd.openxmlformats-officedocument.theme+xml"/>
  <Override PartName="/ppt/theme/themeOverride1.xml" ContentType="application/vnd.openxmlformats-officedocument.themeOverride+xml"/>
  <Override PartName="/ppt/theme/theme4.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 id="2147483677" r:id="rId4"/>
    <p:sldMasterId id="2147483689" r:id="rId5"/>
  </p:sldMasterIdLst>
  <p:notesMasterIdLst>
    <p:notesMasterId r:id="rId22"/>
  </p:notesMasterIdLst>
  <p:sldIdLst>
    <p:sldId id="256" r:id="rId6"/>
    <p:sldId id="310" r:id="rId7"/>
    <p:sldId id="318" r:id="rId8"/>
    <p:sldId id="264" r:id="rId9"/>
    <p:sldId id="277" r:id="rId10"/>
    <p:sldId id="311" r:id="rId11"/>
    <p:sldId id="319" r:id="rId12"/>
    <p:sldId id="313" r:id="rId13"/>
    <p:sldId id="323" r:id="rId14"/>
    <p:sldId id="312" r:id="rId15"/>
    <p:sldId id="303" r:id="rId16"/>
    <p:sldId id="302" r:id="rId17"/>
    <p:sldId id="300" r:id="rId18"/>
    <p:sldId id="314" r:id="rId19"/>
    <p:sldId id="315" r:id="rId20"/>
    <p:sldId id="317" r:id="rId21"/>
  </p:sldIdLst>
  <p:sldSz cx="6858000" cy="5143500"/>
  <p:notesSz cx="6858000" cy="9144000"/>
  <p:defaultTextStyle>
    <a:defPPr>
      <a:defRPr lang="ko-KR"/>
    </a:defPPr>
    <a:lvl1pPr marL="0" algn="l" defTabSz="914378" rtl="0" eaLnBrk="1" latinLnBrk="1" hangingPunct="1">
      <a:defRPr sz="1800" kern="1200">
        <a:solidFill>
          <a:schemeClr val="tx1"/>
        </a:solidFill>
        <a:latin typeface="+mn-lt"/>
        <a:ea typeface="+mn-ea"/>
        <a:cs typeface="+mn-cs"/>
      </a:defRPr>
    </a:lvl1pPr>
    <a:lvl2pPr marL="457189" algn="l" defTabSz="914378" rtl="0" eaLnBrk="1" latinLnBrk="1" hangingPunct="1">
      <a:defRPr sz="1800" kern="1200">
        <a:solidFill>
          <a:schemeClr val="tx1"/>
        </a:solidFill>
        <a:latin typeface="+mn-lt"/>
        <a:ea typeface="+mn-ea"/>
        <a:cs typeface="+mn-cs"/>
      </a:defRPr>
    </a:lvl2pPr>
    <a:lvl3pPr marL="914378" algn="l" defTabSz="914378" rtl="0" eaLnBrk="1" latinLnBrk="1" hangingPunct="1">
      <a:defRPr sz="1800" kern="1200">
        <a:solidFill>
          <a:schemeClr val="tx1"/>
        </a:solidFill>
        <a:latin typeface="+mn-lt"/>
        <a:ea typeface="+mn-ea"/>
        <a:cs typeface="+mn-cs"/>
      </a:defRPr>
    </a:lvl3pPr>
    <a:lvl4pPr marL="1371566" algn="l" defTabSz="914378" rtl="0" eaLnBrk="1" latinLnBrk="1" hangingPunct="1">
      <a:defRPr sz="1800" kern="1200">
        <a:solidFill>
          <a:schemeClr val="tx1"/>
        </a:solidFill>
        <a:latin typeface="+mn-lt"/>
        <a:ea typeface="+mn-ea"/>
        <a:cs typeface="+mn-cs"/>
      </a:defRPr>
    </a:lvl4pPr>
    <a:lvl5pPr marL="1828754" algn="l" defTabSz="914378" rtl="0" eaLnBrk="1" latinLnBrk="1" hangingPunct="1">
      <a:defRPr sz="1800" kern="1200">
        <a:solidFill>
          <a:schemeClr val="tx1"/>
        </a:solidFill>
        <a:latin typeface="+mn-lt"/>
        <a:ea typeface="+mn-ea"/>
        <a:cs typeface="+mn-cs"/>
      </a:defRPr>
    </a:lvl5pPr>
    <a:lvl6pPr marL="2285943" algn="l" defTabSz="914378" rtl="0" eaLnBrk="1" latinLnBrk="1" hangingPunct="1">
      <a:defRPr sz="1800" kern="1200">
        <a:solidFill>
          <a:schemeClr val="tx1"/>
        </a:solidFill>
        <a:latin typeface="+mn-lt"/>
        <a:ea typeface="+mn-ea"/>
        <a:cs typeface="+mn-cs"/>
      </a:defRPr>
    </a:lvl6pPr>
    <a:lvl7pPr marL="2743132" algn="l" defTabSz="914378" rtl="0" eaLnBrk="1" latinLnBrk="1" hangingPunct="1">
      <a:defRPr sz="1800" kern="1200">
        <a:solidFill>
          <a:schemeClr val="tx1"/>
        </a:solidFill>
        <a:latin typeface="+mn-lt"/>
        <a:ea typeface="+mn-ea"/>
        <a:cs typeface="+mn-cs"/>
      </a:defRPr>
    </a:lvl7pPr>
    <a:lvl8pPr marL="3200320" algn="l" defTabSz="914378" rtl="0" eaLnBrk="1" latinLnBrk="1" hangingPunct="1">
      <a:defRPr sz="1800" kern="1200">
        <a:solidFill>
          <a:schemeClr val="tx1"/>
        </a:solidFill>
        <a:latin typeface="+mn-lt"/>
        <a:ea typeface="+mn-ea"/>
        <a:cs typeface="+mn-cs"/>
      </a:defRPr>
    </a:lvl8pPr>
    <a:lvl9pPr marL="3657509" algn="l" defTabSz="914378"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7DC7"/>
    <a:srgbClr val="47A3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442" autoAdjust="0"/>
  </p:normalViewPr>
  <p:slideViewPr>
    <p:cSldViewPr>
      <p:cViewPr varScale="1">
        <p:scale>
          <a:sx n="120" d="100"/>
          <a:sy n="120" d="100"/>
        </p:scale>
        <p:origin x="1382" y="101"/>
      </p:cViewPr>
      <p:guideLst>
        <p:guide orient="horz" pos="1620"/>
        <p:guide pos="216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customXml" Target="../customXml/item1.xml"/><Relationship Id="rId30" Type="http://schemas.openxmlformats.org/officeDocument/2006/relationships/customXml" Target="../customXml/item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EC4297-C23F-4154-BE1A-662D4E72E624}" type="datetimeFigureOut">
              <a:rPr lang="en-ID" smtClean="0"/>
              <a:t>06/06/2019</a:t>
            </a:fld>
            <a:endParaRPr lang="en-ID"/>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C2F134-A35A-45A9-9BB3-B7FF41EF56CB}" type="slidenum">
              <a:rPr lang="en-ID" smtClean="0"/>
              <a:t>‹#›</a:t>
            </a:fld>
            <a:endParaRPr lang="en-ID"/>
          </a:p>
        </p:txBody>
      </p:sp>
    </p:spTree>
    <p:extLst>
      <p:ext uri="{BB962C8B-B14F-4D97-AF65-F5344CB8AC3E}">
        <p14:creationId xmlns:p14="http://schemas.microsoft.com/office/powerpoint/2010/main" val="2640420001"/>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6" algn="l" defTabSz="914378" rtl="0" eaLnBrk="1" latinLnBrk="0" hangingPunct="1">
      <a:defRPr sz="1200" kern="1200">
        <a:solidFill>
          <a:schemeClr val="tx1"/>
        </a:solidFill>
        <a:latin typeface="+mn-lt"/>
        <a:ea typeface="+mn-ea"/>
        <a:cs typeface="+mn-cs"/>
      </a:defRPr>
    </a:lvl4pPr>
    <a:lvl5pPr marL="1828754" algn="l" defTabSz="914378" rtl="0" eaLnBrk="1" latinLnBrk="0" hangingPunct="1">
      <a:defRPr sz="1200" kern="1200">
        <a:solidFill>
          <a:schemeClr val="tx1"/>
        </a:solidFill>
        <a:latin typeface="+mn-lt"/>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ChangeArrowheads="1" noTextEdit="1"/>
          </p:cNvSpPr>
          <p:nvPr>
            <p:ph type="sldImg"/>
          </p:nvPr>
        </p:nvSpPr>
        <p:spPr>
          <a:ln/>
        </p:spPr>
      </p:sp>
      <p:sp>
        <p:nvSpPr>
          <p:cNvPr id="20482" name="Notes Placeholder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Calibri" charset="0"/>
              </a:rPr>
              <a:t>https://</a:t>
            </a:r>
            <a:r>
              <a:rPr lang="en-US" dirty="0" err="1">
                <a:latin typeface="Calibri" charset="0"/>
              </a:rPr>
              <a:t>www.thejakartapost.com</a:t>
            </a:r>
            <a:r>
              <a:rPr lang="en-US" dirty="0">
                <a:latin typeface="Calibri" charset="0"/>
              </a:rPr>
              <a:t>/news/2019/02/01/indonesia-welcomed-15-8m-foreign-tourists-last-year-bps.html</a:t>
            </a:r>
          </a:p>
          <a:p>
            <a:endParaRPr lang="en-US" dirty="0">
              <a:latin typeface="Calibri" charset="0"/>
            </a:endParaRPr>
          </a:p>
          <a:p>
            <a:r>
              <a:rPr lang="en-US" dirty="0">
                <a:latin typeface="Calibri" charset="0"/>
              </a:rPr>
              <a:t>Tourism will be targeted to almost 8 % of the Indonesian per capita GDP</a:t>
            </a:r>
          </a:p>
          <a:p>
            <a:r>
              <a:rPr lang="en-US" dirty="0">
                <a:latin typeface="Calibri" charset="0"/>
              </a:rPr>
              <a:t>Share about President </a:t>
            </a:r>
            <a:r>
              <a:rPr lang="en-US" dirty="0" err="1">
                <a:latin typeface="Calibri" charset="0"/>
              </a:rPr>
              <a:t>Jokowi’s</a:t>
            </a:r>
            <a:r>
              <a:rPr lang="en-US" dirty="0">
                <a:latin typeface="Calibri" charset="0"/>
              </a:rPr>
              <a:t> open door policy in 2015</a:t>
            </a:r>
          </a:p>
          <a:p>
            <a:r>
              <a:rPr lang="en-US" dirty="0">
                <a:latin typeface="Calibri" charset="0"/>
              </a:rPr>
              <a:t>IVAs 2015:8,5 million people; 2016 11,5; 2017 12,6</a:t>
            </a:r>
          </a:p>
          <a:p>
            <a:r>
              <a:rPr lang="en-US" dirty="0">
                <a:latin typeface="Calibri" charset="0"/>
              </a:rPr>
              <a:t>Top five countries to Bali: China, Australia, India, UK, Japan</a:t>
            </a:r>
          </a:p>
          <a:p>
            <a:endParaRPr lang="en-US" dirty="0">
              <a:latin typeface="Calibri" charset="0"/>
            </a:endParaRPr>
          </a:p>
          <a:p>
            <a:endParaRPr lang="en-US" dirty="0">
              <a:latin typeface="Calibri" charset="0"/>
            </a:endParaRPr>
          </a:p>
        </p:txBody>
      </p:sp>
      <p:sp>
        <p:nvSpPr>
          <p:cNvPr id="20483" name="Slide Number Placeholder 3"/>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rbel" charset="0"/>
                <a:ea typeface="ＭＳ Ｐゴシック" charset="0"/>
                <a:cs typeface="ＭＳ Ｐゴシック" charset="0"/>
              </a:defRPr>
            </a:lvl1pPr>
            <a:lvl2pPr marL="742950" indent="-285750">
              <a:defRPr sz="2400">
                <a:solidFill>
                  <a:schemeClr val="tx1"/>
                </a:solidFill>
                <a:latin typeface="Corbel" charset="0"/>
                <a:ea typeface="ＭＳ Ｐゴシック" charset="0"/>
              </a:defRPr>
            </a:lvl2pPr>
            <a:lvl3pPr marL="1143000" indent="-228600">
              <a:defRPr sz="2400">
                <a:solidFill>
                  <a:schemeClr val="tx1"/>
                </a:solidFill>
                <a:latin typeface="Corbel" charset="0"/>
                <a:ea typeface="ＭＳ Ｐゴシック" charset="0"/>
              </a:defRPr>
            </a:lvl3pPr>
            <a:lvl4pPr marL="1600200" indent="-228600">
              <a:defRPr sz="2400">
                <a:solidFill>
                  <a:schemeClr val="tx1"/>
                </a:solidFill>
                <a:latin typeface="Corbel" charset="0"/>
                <a:ea typeface="ＭＳ Ｐゴシック" charset="0"/>
              </a:defRPr>
            </a:lvl4pPr>
            <a:lvl5pPr marL="2057400" indent="-228600">
              <a:defRPr sz="2400">
                <a:solidFill>
                  <a:schemeClr val="tx1"/>
                </a:solidFill>
                <a:latin typeface="Corbel" charset="0"/>
                <a:ea typeface="ＭＳ Ｐゴシック" charset="0"/>
              </a:defRPr>
            </a:lvl5pPr>
            <a:lvl6pPr marL="2514600" indent="-228600" eaLnBrk="0" fontAlgn="base" hangingPunct="0">
              <a:spcBef>
                <a:spcPct val="0"/>
              </a:spcBef>
              <a:spcAft>
                <a:spcPct val="0"/>
              </a:spcAft>
              <a:defRPr sz="2400">
                <a:solidFill>
                  <a:schemeClr val="tx1"/>
                </a:solidFill>
                <a:latin typeface="Corbel" charset="0"/>
                <a:ea typeface="ＭＳ Ｐゴシック" charset="0"/>
              </a:defRPr>
            </a:lvl6pPr>
            <a:lvl7pPr marL="2971800" indent="-228600" eaLnBrk="0" fontAlgn="base" hangingPunct="0">
              <a:spcBef>
                <a:spcPct val="0"/>
              </a:spcBef>
              <a:spcAft>
                <a:spcPct val="0"/>
              </a:spcAft>
              <a:defRPr sz="2400">
                <a:solidFill>
                  <a:schemeClr val="tx1"/>
                </a:solidFill>
                <a:latin typeface="Corbel" charset="0"/>
                <a:ea typeface="ＭＳ Ｐゴシック" charset="0"/>
              </a:defRPr>
            </a:lvl7pPr>
            <a:lvl8pPr marL="3429000" indent="-228600" eaLnBrk="0" fontAlgn="base" hangingPunct="0">
              <a:spcBef>
                <a:spcPct val="0"/>
              </a:spcBef>
              <a:spcAft>
                <a:spcPct val="0"/>
              </a:spcAft>
              <a:defRPr sz="2400">
                <a:solidFill>
                  <a:schemeClr val="tx1"/>
                </a:solidFill>
                <a:latin typeface="Corbel" charset="0"/>
                <a:ea typeface="ＭＳ Ｐゴシック" charset="0"/>
              </a:defRPr>
            </a:lvl8pPr>
            <a:lvl9pPr marL="3886200" indent="-228600" eaLnBrk="0" fontAlgn="base" hangingPunct="0">
              <a:spcBef>
                <a:spcPct val="0"/>
              </a:spcBef>
              <a:spcAft>
                <a:spcPct val="0"/>
              </a:spcAft>
              <a:defRPr sz="2400">
                <a:solidFill>
                  <a:schemeClr val="tx1"/>
                </a:solidFill>
                <a:latin typeface="Corbel" charset="0"/>
                <a:ea typeface="ＭＳ Ｐゴシック" charset="0"/>
              </a:defRPr>
            </a:lvl9pPr>
          </a:lstStyle>
          <a:p>
            <a:fld id="{57185D6B-79B5-414E-A582-74FA9AE330C5}" type="slidenum">
              <a:rPr lang="en-US" sz="1300">
                <a:solidFill>
                  <a:prstClr val="black"/>
                </a:solidFill>
                <a:latin typeface="Verdana" charset="0"/>
                <a:ea typeface="MS PGothic" charset="0"/>
                <a:cs typeface="MS PGothic" charset="0"/>
              </a:rPr>
              <a:pPr/>
              <a:t>3</a:t>
            </a:fld>
            <a:endParaRPr lang="en-US" sz="1300">
              <a:solidFill>
                <a:prstClr val="black"/>
              </a:solidFill>
              <a:latin typeface="Verdana" charset="0"/>
              <a:ea typeface="MS PGothic" charset="0"/>
              <a:cs typeface="MS PGothic"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r>
              <a:rPr lang="en-AU" dirty="0">
                <a:ea typeface="+mn-ea"/>
              </a:rPr>
              <a:t>Bali has its attractive surroundings both coastal and mountains. </a:t>
            </a:r>
          </a:p>
          <a:p>
            <a:pPr marL="171450" indent="-171450">
              <a:buFont typeface="Arial"/>
              <a:buChar char="•"/>
              <a:defRPr/>
            </a:pPr>
            <a:r>
              <a:rPr lang="en-AU" dirty="0">
                <a:ea typeface="+mn-ea"/>
              </a:rPr>
              <a:t>Its beauty of nature has attracts many people to come to Bali for several reasons including holiday and honeymoon.</a:t>
            </a:r>
          </a:p>
          <a:p>
            <a:pPr marL="171450" indent="-171450">
              <a:buFont typeface="Arial"/>
              <a:buChar char="•"/>
              <a:defRPr/>
            </a:pPr>
            <a:r>
              <a:rPr lang="en-AU" dirty="0">
                <a:ea typeface="+mn-ea"/>
              </a:rPr>
              <a:t>For some tourists, holiday in Bali is considered cheap</a:t>
            </a:r>
          </a:p>
          <a:p>
            <a:pPr>
              <a:defRPr/>
            </a:pPr>
            <a:endParaRPr lang="en-US" dirty="0">
              <a:latin typeface="Calibri" charset="0"/>
              <a:ea typeface="+mn-ea"/>
              <a:cs typeface="Cordia New" charset="0"/>
            </a:endParaRPr>
          </a:p>
          <a:p>
            <a:endParaRPr lang="en-US" dirty="0"/>
          </a:p>
        </p:txBody>
      </p:sp>
      <p:sp>
        <p:nvSpPr>
          <p:cNvPr id="4" name="Slide Number Placeholder 3"/>
          <p:cNvSpPr>
            <a:spLocks noGrp="1"/>
          </p:cNvSpPr>
          <p:nvPr>
            <p:ph type="sldNum" sz="quarter" idx="10"/>
          </p:nvPr>
        </p:nvSpPr>
        <p:spPr/>
        <p:txBody>
          <a:bodyPr/>
          <a:lstStyle/>
          <a:p>
            <a:fld id="{AEC2F134-A35A-45A9-9BB3-B7FF41EF56CB}" type="slidenum">
              <a:rPr lang="en-ID" smtClean="0"/>
              <a:t>4</a:t>
            </a:fld>
            <a:endParaRPr lang="en-ID"/>
          </a:p>
        </p:txBody>
      </p:sp>
    </p:spTree>
    <p:extLst>
      <p:ext uri="{BB962C8B-B14F-4D97-AF65-F5344CB8AC3E}">
        <p14:creationId xmlns:p14="http://schemas.microsoft.com/office/powerpoint/2010/main" val="2342261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ChangeArrowheads="1" noTextEdit="1"/>
          </p:cNvSpPr>
          <p:nvPr>
            <p:ph type="sldImg"/>
          </p:nvPr>
        </p:nvSpPr>
        <p:spPr>
          <a:ln/>
        </p:spPr>
      </p:sp>
      <p:sp>
        <p:nvSpPr>
          <p:cNvPr id="24578" name="Notes Placeholder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a:buFontTx/>
              <a:buChar char="•"/>
            </a:pPr>
            <a:r>
              <a:rPr lang="en-AU" altLang="en-US"/>
              <a:t>Child sex offenders come to Indonesia from all around the world (Asia, Europe, United States, Africa and Australia).  </a:t>
            </a:r>
          </a:p>
          <a:p>
            <a:pPr marL="171450" indent="-171450">
              <a:buFontTx/>
              <a:buChar char="•"/>
            </a:pPr>
            <a:r>
              <a:rPr lang="en-AU" altLang="en-US"/>
              <a:t>As was discussed earlier, a child sex offender can be ANYONE.  </a:t>
            </a:r>
          </a:p>
          <a:p>
            <a:pPr marL="171450" indent="-171450">
              <a:buFontTx/>
              <a:buChar char="•"/>
            </a:pPr>
            <a:r>
              <a:rPr lang="en-AU" altLang="en-US"/>
              <a:t>But, in 2014, we received helpful information from the Australian Federal Police giving us an insight into the alarming situation of Australian child sex offenders.</a:t>
            </a:r>
          </a:p>
          <a:p>
            <a:pPr marL="171450" indent="-171450">
              <a:buFontTx/>
              <a:buChar char="•"/>
            </a:pPr>
            <a:r>
              <a:rPr lang="en-AU" altLang="en-US"/>
              <a:t>Anyone in Australia who has been convicted of a child sex crime goes onto a national database. And, before they travel overseas, they had to notify the authorities. </a:t>
            </a:r>
          </a:p>
          <a:p>
            <a:pPr marL="171450" indent="-171450">
              <a:buFontTx/>
              <a:buChar char="•"/>
            </a:pPr>
            <a:r>
              <a:rPr lang="en-AU" altLang="en-US"/>
              <a:t>Based on this database, the Australian Police identified an alarming problem.  In 2013, Indonesia was the most common travel destination for Australia’s registers child sex offenders.  Yes, they were choosing to vacation in Bali. </a:t>
            </a:r>
          </a:p>
          <a:p>
            <a:pPr marL="171450" indent="-171450">
              <a:buFontTx/>
              <a:buChar char="•"/>
            </a:pPr>
            <a:r>
              <a:rPr lang="en-AU" altLang="en-US"/>
              <a:t>In fact, in a 12 month period between 2013/2014, almost </a:t>
            </a:r>
            <a:r>
              <a:rPr lang="en-AU" altLang="en-US" b="1"/>
              <a:t>300 </a:t>
            </a:r>
            <a:r>
              <a:rPr lang="en-AU" altLang="en-US"/>
              <a:t>Australian registered offenders travelled to Indonesia. And, this is ONLY the number of registered offenders.  We need to remember that most people who sexually abuse children have never been caught (so they don’t have a criminal conviction and do not appear in these numbers).</a:t>
            </a:r>
          </a:p>
          <a:p>
            <a:pPr marL="171450" indent="-171450">
              <a:buFontTx/>
              <a:buChar char="•"/>
            </a:pPr>
            <a:r>
              <a:rPr lang="en-AU" altLang="en-US"/>
              <a:t>These figures are alarming.  But, what is even more worrying is the potential harm even one child sex offender can cause.  </a:t>
            </a:r>
          </a:p>
          <a:p>
            <a:pPr marL="171450" indent="-171450">
              <a:buFontTx/>
              <a:buChar char="•"/>
            </a:pPr>
            <a:r>
              <a:rPr lang="en-AU" altLang="en-US"/>
              <a:t>Please don’t think these crimes don’t happen in Indonesia.  Let me share some real case examples.</a:t>
            </a:r>
            <a:endParaRPr lang="en-AU" altLang="en-US" b="1"/>
          </a:p>
        </p:txBody>
      </p:sp>
      <p:sp>
        <p:nvSpPr>
          <p:cNvPr id="24579" name="Slide Number Placeholder 3"/>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rbel" panose="020B0503020204020204" pitchFamily="34" charset="0"/>
                <a:ea typeface="MS PGothic" panose="020B0600070205080204" pitchFamily="34" charset="-128"/>
              </a:defRPr>
            </a:lvl1pPr>
            <a:lvl2pPr marL="742950" indent="-285750">
              <a:defRPr sz="2400">
                <a:solidFill>
                  <a:schemeClr val="tx1"/>
                </a:solidFill>
                <a:latin typeface="Corbel" panose="020B0503020204020204" pitchFamily="34" charset="0"/>
                <a:ea typeface="MS PGothic" panose="020B0600070205080204" pitchFamily="34" charset="-128"/>
              </a:defRPr>
            </a:lvl2pPr>
            <a:lvl3pPr marL="1143000" indent="-228600">
              <a:defRPr sz="2400">
                <a:solidFill>
                  <a:schemeClr val="tx1"/>
                </a:solidFill>
                <a:latin typeface="Corbel" panose="020B0503020204020204" pitchFamily="34" charset="0"/>
                <a:ea typeface="MS PGothic" panose="020B0600070205080204" pitchFamily="34" charset="-128"/>
              </a:defRPr>
            </a:lvl3pPr>
            <a:lvl4pPr marL="1600200" indent="-228600">
              <a:defRPr sz="2400">
                <a:solidFill>
                  <a:schemeClr val="tx1"/>
                </a:solidFill>
                <a:latin typeface="Corbel" panose="020B0503020204020204" pitchFamily="34" charset="0"/>
                <a:ea typeface="MS PGothic" panose="020B0600070205080204" pitchFamily="34" charset="-128"/>
              </a:defRPr>
            </a:lvl4pPr>
            <a:lvl5pPr marL="2057400" indent="-228600">
              <a:defRPr sz="2400">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9pPr>
          </a:lstStyle>
          <a:p>
            <a:fld id="{FC441221-BD8B-4B7F-9C53-03FEC6096DF2}" type="slidenum">
              <a:rPr lang="en-US" altLang="en-US" sz="1300">
                <a:latin typeface="Verdana" panose="020B0604030504040204" pitchFamily="34" charset="0"/>
              </a:rPr>
              <a:pPr/>
              <a:t>6</a:t>
            </a:fld>
            <a:endParaRPr lang="en-US" altLang="en-US" sz="1300">
              <a:latin typeface="Verdana" panose="020B0604030504040204" pitchFamily="34" charset="0"/>
            </a:endParaRPr>
          </a:p>
        </p:txBody>
      </p:sp>
    </p:spTree>
    <p:extLst>
      <p:ext uri="{BB962C8B-B14F-4D97-AF65-F5344CB8AC3E}">
        <p14:creationId xmlns:p14="http://schemas.microsoft.com/office/powerpoint/2010/main" val="687849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ChangeArrowheads="1" noTextEdit="1"/>
          </p:cNvSpPr>
          <p:nvPr>
            <p:ph type="sldImg"/>
          </p:nvPr>
        </p:nvSpPr>
        <p:spPr>
          <a:ln/>
        </p:spPr>
      </p:sp>
      <p:sp>
        <p:nvSpPr>
          <p:cNvPr id="27650" name="Notes Placeholder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Calibri" charset="0"/>
              </a:rPr>
              <a:t>Provide details of the Robert Andrew Fiddes Ellis case in Bali.</a:t>
            </a:r>
          </a:p>
          <a:p>
            <a:endParaRPr lang="en-US">
              <a:latin typeface="Calibri" charset="0"/>
            </a:endParaRPr>
          </a:p>
          <a:p>
            <a:r>
              <a:rPr lang="en-US">
                <a:latin typeface="Calibri" charset="0"/>
              </a:rPr>
              <a:t>Discuss details of the case, the delusional thoughts and behaviours of child sex offenders.</a:t>
            </a:r>
          </a:p>
        </p:txBody>
      </p:sp>
      <p:sp>
        <p:nvSpPr>
          <p:cNvPr id="27651" name="Slide Number Placeholder 3"/>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rbel" charset="0"/>
                <a:ea typeface="ＭＳ Ｐゴシック" charset="0"/>
                <a:cs typeface="ＭＳ Ｐゴシック" charset="0"/>
              </a:defRPr>
            </a:lvl1pPr>
            <a:lvl2pPr marL="742950" indent="-285750">
              <a:defRPr sz="2400">
                <a:solidFill>
                  <a:schemeClr val="tx1"/>
                </a:solidFill>
                <a:latin typeface="Corbel" charset="0"/>
                <a:ea typeface="ＭＳ Ｐゴシック" charset="0"/>
              </a:defRPr>
            </a:lvl2pPr>
            <a:lvl3pPr marL="1143000" indent="-228600">
              <a:defRPr sz="2400">
                <a:solidFill>
                  <a:schemeClr val="tx1"/>
                </a:solidFill>
                <a:latin typeface="Corbel" charset="0"/>
                <a:ea typeface="ＭＳ Ｐゴシック" charset="0"/>
              </a:defRPr>
            </a:lvl3pPr>
            <a:lvl4pPr marL="1600200" indent="-228600">
              <a:defRPr sz="2400">
                <a:solidFill>
                  <a:schemeClr val="tx1"/>
                </a:solidFill>
                <a:latin typeface="Corbel" charset="0"/>
                <a:ea typeface="ＭＳ Ｐゴシック" charset="0"/>
              </a:defRPr>
            </a:lvl4pPr>
            <a:lvl5pPr marL="2057400" indent="-228600">
              <a:defRPr sz="2400">
                <a:solidFill>
                  <a:schemeClr val="tx1"/>
                </a:solidFill>
                <a:latin typeface="Corbel" charset="0"/>
                <a:ea typeface="ＭＳ Ｐゴシック" charset="0"/>
              </a:defRPr>
            </a:lvl5pPr>
            <a:lvl6pPr marL="2514600" indent="-228600" eaLnBrk="0" fontAlgn="base" hangingPunct="0">
              <a:spcBef>
                <a:spcPct val="0"/>
              </a:spcBef>
              <a:spcAft>
                <a:spcPct val="0"/>
              </a:spcAft>
              <a:defRPr sz="2400">
                <a:solidFill>
                  <a:schemeClr val="tx1"/>
                </a:solidFill>
                <a:latin typeface="Corbel" charset="0"/>
                <a:ea typeface="ＭＳ Ｐゴシック" charset="0"/>
              </a:defRPr>
            </a:lvl6pPr>
            <a:lvl7pPr marL="2971800" indent="-228600" eaLnBrk="0" fontAlgn="base" hangingPunct="0">
              <a:spcBef>
                <a:spcPct val="0"/>
              </a:spcBef>
              <a:spcAft>
                <a:spcPct val="0"/>
              </a:spcAft>
              <a:defRPr sz="2400">
                <a:solidFill>
                  <a:schemeClr val="tx1"/>
                </a:solidFill>
                <a:latin typeface="Corbel" charset="0"/>
                <a:ea typeface="ＭＳ Ｐゴシック" charset="0"/>
              </a:defRPr>
            </a:lvl7pPr>
            <a:lvl8pPr marL="3429000" indent="-228600" eaLnBrk="0" fontAlgn="base" hangingPunct="0">
              <a:spcBef>
                <a:spcPct val="0"/>
              </a:spcBef>
              <a:spcAft>
                <a:spcPct val="0"/>
              </a:spcAft>
              <a:defRPr sz="2400">
                <a:solidFill>
                  <a:schemeClr val="tx1"/>
                </a:solidFill>
                <a:latin typeface="Corbel" charset="0"/>
                <a:ea typeface="ＭＳ Ｐゴシック" charset="0"/>
              </a:defRPr>
            </a:lvl8pPr>
            <a:lvl9pPr marL="3886200" indent="-228600" eaLnBrk="0" fontAlgn="base" hangingPunct="0">
              <a:spcBef>
                <a:spcPct val="0"/>
              </a:spcBef>
              <a:spcAft>
                <a:spcPct val="0"/>
              </a:spcAft>
              <a:defRPr sz="2400">
                <a:solidFill>
                  <a:schemeClr val="tx1"/>
                </a:solidFill>
                <a:latin typeface="Corbel" charset="0"/>
                <a:ea typeface="ＭＳ Ｐゴシック" charset="0"/>
              </a:defRPr>
            </a:lvl9pPr>
          </a:lstStyle>
          <a:p>
            <a:fld id="{028C7DE4-37FB-3948-B51A-E1C93350853C}" type="slidenum">
              <a:rPr lang="en-US" sz="1300">
                <a:solidFill>
                  <a:prstClr val="black"/>
                </a:solidFill>
                <a:latin typeface="Verdana" charset="0"/>
                <a:ea typeface="MS PGothic" charset="0"/>
                <a:cs typeface="MS PGothic" charset="0"/>
              </a:rPr>
              <a:pPr/>
              <a:t>7</a:t>
            </a:fld>
            <a:endParaRPr lang="en-US" sz="1300">
              <a:solidFill>
                <a:prstClr val="black"/>
              </a:solidFill>
              <a:latin typeface="Verdana" charset="0"/>
              <a:ea typeface="MS PGothic" charset="0"/>
              <a:cs typeface="MS PGothic"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ChangeArrowheads="1" noTextEdit="1"/>
          </p:cNvSpPr>
          <p:nvPr>
            <p:ph type="sldImg"/>
          </p:nvPr>
        </p:nvSpPr>
        <p:spPr>
          <a:ln/>
        </p:spPr>
      </p:sp>
      <p:sp>
        <p:nvSpPr>
          <p:cNvPr id="40962" name="Notes Placeholder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65100" indent="-165100"/>
            <a:endParaRPr lang="en-US" altLang="en-US"/>
          </a:p>
        </p:txBody>
      </p:sp>
      <p:sp>
        <p:nvSpPr>
          <p:cNvPr id="40963"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rbel" panose="020B0503020204020204" pitchFamily="34" charset="0"/>
                <a:ea typeface="MS PGothic" panose="020B0600070205080204" pitchFamily="34" charset="-128"/>
              </a:defRPr>
            </a:lvl1pPr>
            <a:lvl2pPr marL="742950" indent="-285750">
              <a:defRPr sz="2400">
                <a:solidFill>
                  <a:schemeClr val="tx1"/>
                </a:solidFill>
                <a:latin typeface="Corbel" panose="020B0503020204020204" pitchFamily="34" charset="0"/>
                <a:ea typeface="MS PGothic" panose="020B0600070205080204" pitchFamily="34" charset="-128"/>
              </a:defRPr>
            </a:lvl2pPr>
            <a:lvl3pPr marL="1143000" indent="-228600">
              <a:defRPr sz="2400">
                <a:solidFill>
                  <a:schemeClr val="tx1"/>
                </a:solidFill>
                <a:latin typeface="Corbel" panose="020B0503020204020204" pitchFamily="34" charset="0"/>
                <a:ea typeface="MS PGothic" panose="020B0600070205080204" pitchFamily="34" charset="-128"/>
              </a:defRPr>
            </a:lvl3pPr>
            <a:lvl4pPr marL="1600200" indent="-228600">
              <a:defRPr sz="2400">
                <a:solidFill>
                  <a:schemeClr val="tx1"/>
                </a:solidFill>
                <a:latin typeface="Corbel" panose="020B0503020204020204" pitchFamily="34" charset="0"/>
                <a:ea typeface="MS PGothic" panose="020B0600070205080204" pitchFamily="34" charset="-128"/>
              </a:defRPr>
            </a:lvl4pPr>
            <a:lvl5pPr marL="2057400" indent="-228600">
              <a:defRPr sz="2400">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9pPr>
          </a:lstStyle>
          <a:p>
            <a:fld id="{9500DA0A-D43E-41C2-8391-69B6EC22BD01}" type="slidenum">
              <a:rPr lang="en-US" altLang="en-US" sz="1300">
                <a:latin typeface="Verdana" panose="020B0604030504040204" pitchFamily="34" charset="0"/>
              </a:rPr>
              <a:pPr/>
              <a:t>14</a:t>
            </a:fld>
            <a:endParaRPr lang="en-US" altLang="en-US" sz="1300">
              <a:latin typeface="Verdana" panose="020B0604030504040204" pitchFamily="34" charset="0"/>
            </a:endParaRPr>
          </a:p>
        </p:txBody>
      </p:sp>
    </p:spTree>
    <p:extLst>
      <p:ext uri="{BB962C8B-B14F-4D97-AF65-F5344CB8AC3E}">
        <p14:creationId xmlns:p14="http://schemas.microsoft.com/office/powerpoint/2010/main" val="898963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ChangeArrowheads="1" noTextEdit="1"/>
          </p:cNvSpPr>
          <p:nvPr>
            <p:ph type="sldImg"/>
          </p:nvPr>
        </p:nvSpPr>
        <p:spPr>
          <a:ln/>
        </p:spPr>
      </p:sp>
      <p:sp>
        <p:nvSpPr>
          <p:cNvPr id="43010"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AU" altLang="en-US" b="1" u="sng"/>
              <a:t>EMPHASISE:</a:t>
            </a:r>
          </a:p>
          <a:p>
            <a:pPr>
              <a:buFontTx/>
              <a:buChar char="•"/>
            </a:pPr>
            <a:r>
              <a:rPr lang="en-AU" altLang="en-US"/>
              <a:t>Child protection starts with us. </a:t>
            </a:r>
          </a:p>
          <a:p>
            <a:pPr>
              <a:buFontTx/>
              <a:buChar char="•"/>
            </a:pPr>
            <a:r>
              <a:rPr lang="en-AU" altLang="en-US"/>
              <a:t>If you don’t take responsibility, who will?</a:t>
            </a:r>
          </a:p>
          <a:p>
            <a:pPr>
              <a:buFontTx/>
              <a:buChar char="•"/>
            </a:pPr>
            <a:endParaRPr lang="en-AU" altLang="en-US"/>
          </a:p>
          <a:p>
            <a:r>
              <a:rPr lang="en-AU" altLang="en-US"/>
              <a:t>REMINDER:</a:t>
            </a:r>
          </a:p>
          <a:p>
            <a:r>
              <a:rPr lang="en-AU" altLang="en-US"/>
              <a:t>HANDOUT 8 – DID YOU KNOW?</a:t>
            </a:r>
          </a:p>
          <a:p>
            <a:r>
              <a:rPr lang="en-AU" altLang="en-US"/>
              <a:t>Discuss the key facts about child sexual exploitation as a reminder.</a:t>
            </a:r>
          </a:p>
        </p:txBody>
      </p:sp>
      <p:sp>
        <p:nvSpPr>
          <p:cNvPr id="43011" name="Slide Number Placeholder 3"/>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rbel" panose="020B0503020204020204" pitchFamily="34" charset="0"/>
                <a:ea typeface="MS PGothic" panose="020B0600070205080204" pitchFamily="34" charset="-128"/>
              </a:defRPr>
            </a:lvl1pPr>
            <a:lvl2pPr marL="742950" indent="-285750">
              <a:defRPr sz="2400">
                <a:solidFill>
                  <a:schemeClr val="tx1"/>
                </a:solidFill>
                <a:latin typeface="Corbel" panose="020B0503020204020204" pitchFamily="34" charset="0"/>
                <a:ea typeface="MS PGothic" panose="020B0600070205080204" pitchFamily="34" charset="-128"/>
              </a:defRPr>
            </a:lvl2pPr>
            <a:lvl3pPr marL="1143000" indent="-228600">
              <a:defRPr sz="2400">
                <a:solidFill>
                  <a:schemeClr val="tx1"/>
                </a:solidFill>
                <a:latin typeface="Corbel" panose="020B0503020204020204" pitchFamily="34" charset="0"/>
                <a:ea typeface="MS PGothic" panose="020B0600070205080204" pitchFamily="34" charset="-128"/>
              </a:defRPr>
            </a:lvl3pPr>
            <a:lvl4pPr marL="1600200" indent="-228600">
              <a:defRPr sz="2400">
                <a:solidFill>
                  <a:schemeClr val="tx1"/>
                </a:solidFill>
                <a:latin typeface="Corbel" panose="020B0503020204020204" pitchFamily="34" charset="0"/>
                <a:ea typeface="MS PGothic" panose="020B0600070205080204" pitchFamily="34" charset="-128"/>
              </a:defRPr>
            </a:lvl4pPr>
            <a:lvl5pPr marL="2057400" indent="-228600">
              <a:defRPr sz="2400">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9pPr>
          </a:lstStyle>
          <a:p>
            <a:fld id="{34AC8758-F518-4693-AAC9-9B2BB5503E79}" type="slidenum">
              <a:rPr lang="en-US" altLang="en-US" sz="1300">
                <a:latin typeface="Verdana" panose="020B0604030504040204" pitchFamily="34" charset="0"/>
              </a:rPr>
              <a:pPr/>
              <a:t>15</a:t>
            </a:fld>
            <a:endParaRPr lang="en-US" altLang="en-US" sz="1300">
              <a:latin typeface="Verdana" panose="020B0604030504040204" pitchFamily="34" charset="0"/>
            </a:endParaRPr>
          </a:p>
        </p:txBody>
      </p:sp>
    </p:spTree>
    <p:extLst>
      <p:ext uri="{BB962C8B-B14F-4D97-AF65-F5344CB8AC3E}">
        <p14:creationId xmlns:p14="http://schemas.microsoft.com/office/powerpoint/2010/main" val="1806890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3939903"/>
            <a:ext cx="6858000" cy="1203598"/>
          </a:xfrm>
          <a:prstGeom prst="rect">
            <a:avLst/>
          </a:prstGeom>
          <a:gradFill flip="none" rotWithShape="1">
            <a:gsLst>
              <a:gs pos="11000">
                <a:schemeClr val="bg1">
                  <a:alpha val="0"/>
                </a:schemeClr>
              </a:gs>
              <a:gs pos="50000">
                <a:schemeClr val="bg1">
                  <a:alpha val="88000"/>
                </a:schemeClr>
              </a:gs>
              <a:gs pos="89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sz="1400"/>
          </a:p>
        </p:txBody>
      </p:sp>
      <p:sp>
        <p:nvSpPr>
          <p:cNvPr id="10" name="Text Placeholder 9"/>
          <p:cNvSpPr>
            <a:spLocks noGrp="1"/>
          </p:cNvSpPr>
          <p:nvPr>
            <p:ph type="body" sz="quarter" idx="10" hasCustomPrompt="1"/>
          </p:nvPr>
        </p:nvSpPr>
        <p:spPr>
          <a:xfrm>
            <a:off x="0" y="4155929"/>
            <a:ext cx="6858000" cy="504057"/>
          </a:xfrm>
          <a:prstGeom prst="rect">
            <a:avLst/>
          </a:prstGeom>
        </p:spPr>
        <p:txBody>
          <a:bodyPr lIns="91438" tIns="45719" rIns="91438" bIns="45719" anchor="ctr"/>
          <a:lstStyle>
            <a:lvl1pPr marL="0" indent="0" algn="ctr">
              <a:lnSpc>
                <a:spcPct val="80000"/>
              </a:lnSpc>
              <a:buNone/>
              <a:defRPr sz="2700" b="0" baseline="0">
                <a:solidFill>
                  <a:schemeClr val="tx1">
                    <a:lumMod val="75000"/>
                    <a:lumOff val="25000"/>
                  </a:schemeClr>
                </a:solidFill>
                <a:latin typeface="+mj-lt"/>
                <a:cs typeface="Arial" pitchFamily="34" charset="0"/>
              </a:defRPr>
            </a:lvl1pPr>
          </a:lstStyle>
          <a:p>
            <a:pPr>
              <a:lnSpc>
                <a:spcPct val="100000"/>
              </a:lnSpc>
            </a:pPr>
            <a:r>
              <a:rPr lang="en-US" altLang="ko-KR"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111" y="4659982"/>
            <a:ext cx="6858000" cy="288032"/>
          </a:xfrm>
          <a:prstGeom prst="rect">
            <a:avLst/>
          </a:prstGeom>
        </p:spPr>
        <p:txBody>
          <a:bodyPr lIns="91438" tIns="45719" rIns="91438" bIns="45719" anchor="ctr"/>
          <a:lstStyle>
            <a:lvl1pPr marL="0" indent="0" algn="ctr">
              <a:spcBef>
                <a:spcPts val="0"/>
              </a:spcBef>
              <a:buNone/>
              <a:defRPr sz="1100" b="0" baseline="0">
                <a:solidFill>
                  <a:schemeClr val="tx1">
                    <a:lumMod val="75000"/>
                    <a:lumOff val="25000"/>
                  </a:schemeClr>
                </a:solidFill>
                <a:latin typeface="+mn-lt"/>
                <a:cs typeface="Arial" pitchFamily="34" charset="0"/>
              </a:defRPr>
            </a:lvl1pPr>
          </a:lstStyle>
          <a:p>
            <a:pPr>
              <a:spcBef>
                <a:spcPts val="0"/>
              </a:spcBef>
              <a:defRPr/>
            </a:pPr>
            <a:r>
              <a:rPr lang="en-US" altLang="ko-KR" b="1" dirty="0"/>
              <a:t>INSERT THE TITLE OF YOUR PRESENTATION HERE</a:t>
            </a:r>
            <a:endParaRPr lang="en-US" altLang="ko-KR" dirty="0"/>
          </a:p>
        </p:txBody>
      </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34634" y="2322"/>
            <a:ext cx="5346594" cy="576064"/>
          </a:xfrm>
          <a:prstGeom prst="rect">
            <a:avLst/>
          </a:prstGeom>
        </p:spPr>
        <p:txBody>
          <a:bodyPr lIns="91438" tIns="45719" rIns="91438" bIns="45719" anchor="ctr"/>
          <a:lstStyle>
            <a:lvl1pPr marL="0" indent="0" algn="l">
              <a:buNone/>
              <a:defRPr sz="2700" b="0" baseline="0">
                <a:solidFill>
                  <a:schemeClr val="accent2"/>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134634" y="578386"/>
            <a:ext cx="5346594" cy="288032"/>
          </a:xfrm>
          <a:prstGeom prst="rect">
            <a:avLst/>
          </a:prstGeom>
        </p:spPr>
        <p:txBody>
          <a:bodyPr lIns="91438" tIns="45719" rIns="91438" bIns="45719" anchor="ctr"/>
          <a:lstStyle>
            <a:lvl1pPr marL="0" indent="0" algn="l">
              <a:buNone/>
              <a:defRPr sz="1100" b="0" baseline="0">
                <a:solidFill>
                  <a:schemeClr val="accent2"/>
                </a:solidFill>
                <a:latin typeface="+mn-lt"/>
                <a:cs typeface="Arial" pitchFamily="34" charset="0"/>
              </a:defRPr>
            </a:lvl1pPr>
          </a:lstStyle>
          <a:p>
            <a:pPr lvl="0"/>
            <a:r>
              <a:rPr lang="en-US" altLang="ko-KR" dirty="0"/>
              <a:t>Insert the title of your subtitle Here</a:t>
            </a:r>
          </a:p>
        </p:txBody>
      </p:sp>
      <p:sp>
        <p:nvSpPr>
          <p:cNvPr id="4" name="Picture Placeholder 2"/>
          <p:cNvSpPr>
            <a:spLocks noGrp="1"/>
          </p:cNvSpPr>
          <p:nvPr>
            <p:ph type="pic" idx="1" hasCustomPrompt="1"/>
          </p:nvPr>
        </p:nvSpPr>
        <p:spPr>
          <a:xfrm>
            <a:off x="347514" y="1491630"/>
            <a:ext cx="1909902" cy="3096344"/>
          </a:xfrm>
          <a:prstGeom prst="rect">
            <a:avLst/>
          </a:prstGeom>
          <a:solidFill>
            <a:schemeClr val="bg1">
              <a:lumMod val="95000"/>
            </a:schemeClr>
          </a:solidFill>
        </p:spPr>
        <p:txBody>
          <a:bodyPr lIns="91438" tIns="45719" rIns="91438" bIns="45719" anchor="ctr"/>
          <a:lstStyle>
            <a:lvl1pPr marL="0" indent="0" algn="ctr">
              <a:buNone/>
              <a:defRPr sz="900" baseline="0">
                <a:solidFill>
                  <a:schemeClr val="tx1">
                    <a:lumMod val="75000"/>
                    <a:lumOff val="25000"/>
                  </a:schemeClr>
                </a:solidFill>
                <a:latin typeface="+mn-lt"/>
                <a:cs typeface="Arial" pitchFamily="34"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2473440" y="1491630"/>
            <a:ext cx="1909902" cy="3096344"/>
          </a:xfrm>
          <a:prstGeom prst="rect">
            <a:avLst/>
          </a:prstGeom>
          <a:solidFill>
            <a:schemeClr val="bg1">
              <a:lumMod val="95000"/>
            </a:schemeClr>
          </a:solidFill>
        </p:spPr>
        <p:txBody>
          <a:bodyPr lIns="91438" tIns="45719" rIns="91438" bIns="45719" anchor="ctr"/>
          <a:lstStyle>
            <a:lvl1pPr marL="0" indent="0" algn="ctr">
              <a:buNone/>
              <a:defRPr sz="900" baseline="0">
                <a:solidFill>
                  <a:schemeClr val="tx1">
                    <a:lumMod val="75000"/>
                    <a:lumOff val="25000"/>
                  </a:schemeClr>
                </a:solidFill>
                <a:latin typeface="+mn-lt"/>
                <a:cs typeface="Arial" pitchFamily="34"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ltLang="ko-KR" dirty="0"/>
              <a:t>Your Picture Here</a:t>
            </a:r>
            <a:endParaRPr lang="ko-KR" altLang="en-US" dirty="0"/>
          </a:p>
        </p:txBody>
      </p:sp>
      <p:sp>
        <p:nvSpPr>
          <p:cNvPr id="6" name="Picture Placeholder 2"/>
          <p:cNvSpPr>
            <a:spLocks noGrp="1"/>
          </p:cNvSpPr>
          <p:nvPr>
            <p:ph type="pic" idx="13" hasCustomPrompt="1"/>
          </p:nvPr>
        </p:nvSpPr>
        <p:spPr>
          <a:xfrm>
            <a:off x="4599366" y="1491630"/>
            <a:ext cx="1909902" cy="3096344"/>
          </a:xfrm>
          <a:prstGeom prst="rect">
            <a:avLst/>
          </a:prstGeom>
          <a:solidFill>
            <a:schemeClr val="bg1">
              <a:lumMod val="95000"/>
            </a:schemeClr>
          </a:solidFill>
        </p:spPr>
        <p:txBody>
          <a:bodyPr lIns="91438" tIns="45719" rIns="91438" bIns="45719" anchor="ctr"/>
          <a:lstStyle>
            <a:lvl1pPr marL="0" indent="0" algn="ctr">
              <a:buNone/>
              <a:defRPr sz="900" baseline="0">
                <a:solidFill>
                  <a:schemeClr val="tx1">
                    <a:lumMod val="75000"/>
                    <a:lumOff val="25000"/>
                  </a:schemeClr>
                </a:solidFill>
                <a:latin typeface="+mn-lt"/>
                <a:cs typeface="Arial" pitchFamily="34"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3631948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2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6858000" cy="5143501"/>
          </a:xfrm>
          <a:prstGeom prst="rect">
            <a:avLst/>
          </a:prstGeom>
          <a:solidFill>
            <a:schemeClr val="bg1">
              <a:lumMod val="95000"/>
            </a:schemeClr>
          </a:solidFill>
        </p:spPr>
        <p:txBody>
          <a:bodyPr lIns="91438" tIns="45719" rIns="91438" bIns="45719" anchor="ctr"/>
          <a:lstStyle>
            <a:lvl1pPr marL="0" indent="0" algn="ctr">
              <a:buNone/>
              <a:defRPr sz="900" baseline="0">
                <a:solidFill>
                  <a:schemeClr val="tx1">
                    <a:lumMod val="75000"/>
                    <a:lumOff val="25000"/>
                  </a:schemeClr>
                </a:solidFill>
                <a:latin typeface="+mn-lt"/>
                <a:cs typeface="Arial" pitchFamily="34"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699528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s and Contents Layout">
    <p:spTree>
      <p:nvGrpSpPr>
        <p:cNvPr id="1" name=""/>
        <p:cNvGrpSpPr/>
        <p:nvPr/>
      </p:nvGrpSpPr>
      <p:grpSpPr>
        <a:xfrm>
          <a:off x="0" y="0"/>
          <a:ext cx="0" cy="0"/>
          <a:chOff x="0" y="0"/>
          <a:chExt cx="0" cy="0"/>
        </a:xfrm>
      </p:grpSpPr>
      <p:pic>
        <p:nvPicPr>
          <p:cNvPr id="3" name="Picture 3" descr="D:\Fullppt\005-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1448" y="987578"/>
            <a:ext cx="4828637" cy="327456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userDrawn="1"/>
        </p:nvSpPr>
        <p:spPr>
          <a:xfrm>
            <a:off x="175329" y="4262141"/>
            <a:ext cx="6507342" cy="5418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6" name="Picture Placeholder 2"/>
          <p:cNvSpPr>
            <a:spLocks noGrp="1"/>
          </p:cNvSpPr>
          <p:nvPr>
            <p:ph type="pic" idx="1" hasCustomPrompt="1"/>
          </p:nvPr>
        </p:nvSpPr>
        <p:spPr>
          <a:xfrm>
            <a:off x="682755" y="1404994"/>
            <a:ext cx="2314198" cy="2281868"/>
          </a:xfrm>
          <a:prstGeom prst="rect">
            <a:avLst/>
          </a:prstGeom>
          <a:solidFill>
            <a:schemeClr val="bg1">
              <a:lumMod val="95000"/>
            </a:schemeClr>
          </a:solidFill>
        </p:spPr>
        <p:txBody>
          <a:bodyPr lIns="91438" tIns="45719" rIns="91438" bIns="45719" anchor="ctr"/>
          <a:lstStyle>
            <a:lvl1pPr marL="0" indent="0" algn="ctr">
              <a:buNone/>
              <a:defRPr sz="900" baseline="0">
                <a:solidFill>
                  <a:schemeClr val="tx1">
                    <a:lumMod val="85000"/>
                    <a:lumOff val="15000"/>
                  </a:schemeClr>
                </a:solidFill>
                <a:latin typeface="+mn-lt"/>
                <a:cs typeface="Arial" pitchFamily="34"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ltLang="ko-KR" dirty="0"/>
              <a:t>Your Picture Here</a:t>
            </a:r>
            <a:endParaRPr lang="ko-KR" altLang="en-US" dirty="0"/>
          </a:p>
        </p:txBody>
      </p:sp>
      <p:sp>
        <p:nvSpPr>
          <p:cNvPr id="7" name="Text Placeholder 9"/>
          <p:cNvSpPr>
            <a:spLocks noGrp="1"/>
          </p:cNvSpPr>
          <p:nvPr>
            <p:ph type="body" sz="quarter" idx="11" hasCustomPrompt="1"/>
          </p:nvPr>
        </p:nvSpPr>
        <p:spPr>
          <a:xfrm>
            <a:off x="0" y="181632"/>
            <a:ext cx="6858000" cy="576064"/>
          </a:xfrm>
          <a:prstGeom prst="rect">
            <a:avLst/>
          </a:prstGeom>
        </p:spPr>
        <p:txBody>
          <a:bodyPr lIns="91438" tIns="45719" rIns="91438" bIns="45719" anchor="ctr"/>
          <a:lstStyle>
            <a:lvl1pPr marL="0" indent="0" algn="ctr">
              <a:buNone/>
              <a:defRPr sz="2700" b="0" baseline="0">
                <a:solidFill>
                  <a:schemeClr val="accent2"/>
                </a:solidFill>
                <a:latin typeface="+mj-lt"/>
                <a:cs typeface="Arial" pitchFamily="34" charset="0"/>
              </a:defRPr>
            </a:lvl1pPr>
          </a:lstStyle>
          <a:p>
            <a:pPr lvl="0"/>
            <a:r>
              <a:rPr lang="en-US" altLang="ko-KR" dirty="0"/>
              <a:t>IMAGES &amp; CONTENTS</a:t>
            </a:r>
          </a:p>
        </p:txBody>
      </p:sp>
      <p:sp>
        <p:nvSpPr>
          <p:cNvPr id="8" name="Text Placeholder 9"/>
          <p:cNvSpPr>
            <a:spLocks noGrp="1"/>
          </p:cNvSpPr>
          <p:nvPr>
            <p:ph type="body" sz="quarter" idx="12" hasCustomPrompt="1"/>
          </p:nvPr>
        </p:nvSpPr>
        <p:spPr>
          <a:xfrm>
            <a:off x="0" y="757696"/>
            <a:ext cx="6858000" cy="288032"/>
          </a:xfrm>
          <a:prstGeom prst="rect">
            <a:avLst/>
          </a:prstGeom>
        </p:spPr>
        <p:txBody>
          <a:bodyPr lIns="91438" tIns="45719" rIns="91438" bIns="45719" anchor="ctr"/>
          <a:lstStyle>
            <a:lvl1pPr marL="0" indent="0" algn="ctr">
              <a:buNone/>
              <a:defRPr sz="1100" b="0" baseline="0">
                <a:solidFill>
                  <a:schemeClr val="accent2"/>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596554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9"/>
            <a:ext cx="6858000" cy="576064"/>
          </a:xfrm>
          <a:prstGeom prst="rect">
            <a:avLst/>
          </a:prstGeom>
        </p:spPr>
        <p:txBody>
          <a:bodyPr lIns="91438" tIns="45719" rIns="91438" bIns="45719" anchor="ctr"/>
          <a:lstStyle>
            <a:lvl1pPr marL="0" indent="0" algn="ctr">
              <a:buNone/>
              <a:defRPr sz="27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3"/>
            <a:ext cx="6858000" cy="288032"/>
          </a:xfrm>
          <a:prstGeom prst="rect">
            <a:avLst/>
          </a:prstGeom>
        </p:spPr>
        <p:txBody>
          <a:bodyPr lIns="91438" tIns="45719" rIns="91438" bIns="45719" anchor="ctr"/>
          <a:lstStyle>
            <a:lvl1pPr marL="0" indent="0" algn="ctr">
              <a:buNone/>
              <a:defRPr sz="11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a:extLst>
              <a:ext uri="{FF2B5EF4-FFF2-40B4-BE49-F238E27FC236}">
                <a16:creationId xmlns:a16="http://schemas.microsoft.com/office/drawing/2014/main" id="{81DDBA6E-7B38-4B62-B835-4B886BAD4446}"/>
              </a:ext>
            </a:extLst>
          </p:cNvPr>
          <p:cNvSpPr/>
          <p:nvPr userDrawn="1"/>
        </p:nvSpPr>
        <p:spPr>
          <a:xfrm flipH="1">
            <a:off x="0" y="2283718"/>
            <a:ext cx="6858000" cy="12649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sz="1400"/>
          </a:p>
        </p:txBody>
      </p:sp>
      <p:pic>
        <p:nvPicPr>
          <p:cNvPr id="6" name="Picture 2" descr="D:\Fullppt\PNG이미지\핸드폰2.png">
            <a:extLst>
              <a:ext uri="{FF2B5EF4-FFF2-40B4-BE49-F238E27FC236}">
                <a16:creationId xmlns:a16="http://schemas.microsoft.com/office/drawing/2014/main" id="{40E17F4A-BF79-43E6-BAA8-31A909BF2FE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03160" y="1347615"/>
            <a:ext cx="2106234" cy="340081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Picture Placeholder 2">
            <a:extLst>
              <a:ext uri="{FF2B5EF4-FFF2-40B4-BE49-F238E27FC236}">
                <a16:creationId xmlns:a16="http://schemas.microsoft.com/office/drawing/2014/main" id="{5D7503B6-0FBE-4B65-A51F-9EAD18B8D87D}"/>
              </a:ext>
            </a:extLst>
          </p:cNvPr>
          <p:cNvSpPr>
            <a:spLocks noGrp="1"/>
          </p:cNvSpPr>
          <p:nvPr>
            <p:ph type="pic" idx="1" hasCustomPrompt="1"/>
          </p:nvPr>
        </p:nvSpPr>
        <p:spPr>
          <a:xfrm>
            <a:off x="2816648" y="1485763"/>
            <a:ext cx="1214707" cy="2501798"/>
          </a:xfrm>
          <a:prstGeom prst="rect">
            <a:avLst/>
          </a:prstGeom>
          <a:solidFill>
            <a:schemeClr val="bg1">
              <a:lumMod val="95000"/>
            </a:schemeClr>
          </a:solidFill>
        </p:spPr>
        <p:txBody>
          <a:bodyPr lIns="91438" tIns="45719" rIns="91438" bIns="45719" anchor="ctr"/>
          <a:lstStyle>
            <a:lvl1pPr marL="0" indent="0" algn="ctr">
              <a:buNone/>
              <a:defRPr sz="900" baseline="0">
                <a:solidFill>
                  <a:schemeClr val="tx1">
                    <a:lumMod val="75000"/>
                    <a:lumOff val="25000"/>
                  </a:schemeClr>
                </a:solidFill>
                <a:latin typeface="+mn-lt"/>
                <a:cs typeface="Arial" pitchFamily="34"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1089159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81984" y="92613"/>
            <a:ext cx="6509924" cy="543185"/>
          </a:xfrm>
          <a:prstGeom prst="rect">
            <a:avLst/>
          </a:prstGeom>
        </p:spPr>
        <p:txBody>
          <a:bodyPr lIns="91438" tIns="45719" rIns="91438" bIns="45719" anchor="ctr"/>
          <a:lstStyle>
            <a:lvl1pPr marL="0" indent="0" algn="ctr">
              <a:buNone/>
              <a:defRPr sz="310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365889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9"/>
            <a:ext cx="6858000" cy="576064"/>
          </a:xfrm>
          <a:prstGeom prst="rect">
            <a:avLst/>
          </a:prstGeom>
        </p:spPr>
        <p:txBody>
          <a:bodyPr lIns="91438" tIns="45719" rIns="91438" bIns="45719" anchor="ctr"/>
          <a:lstStyle>
            <a:lvl1pPr marL="0" indent="0" algn="ctr">
              <a:buNone/>
              <a:defRPr sz="2700" b="0" baseline="0">
                <a:solidFill>
                  <a:schemeClr val="accent2"/>
                </a:solidFill>
                <a:latin typeface="+mn-lt"/>
                <a:cs typeface="Arial" pitchFamily="34" charset="0"/>
              </a:defRPr>
            </a:lvl1pPr>
          </a:lstStyle>
          <a:p>
            <a:pPr lvl="0"/>
            <a:r>
              <a:rPr lang="en-US" altLang="ko-KR" dirty="0"/>
              <a:t>ICON SETS LAYOUT</a:t>
            </a:r>
          </a:p>
        </p:txBody>
      </p:sp>
      <p:grpSp>
        <p:nvGrpSpPr>
          <p:cNvPr id="5" name="Group 4"/>
          <p:cNvGrpSpPr/>
          <p:nvPr userDrawn="1"/>
        </p:nvGrpSpPr>
        <p:grpSpPr>
          <a:xfrm>
            <a:off x="265506" y="1131593"/>
            <a:ext cx="213738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grpSp>
    </p:spTree>
    <p:extLst>
      <p:ext uri="{BB962C8B-B14F-4D97-AF65-F5344CB8AC3E}">
        <p14:creationId xmlns:p14="http://schemas.microsoft.com/office/powerpoint/2010/main" val="738182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91438" tIns="45719" rIns="91438" bIns="45719"/>
          <a:lstStyle/>
          <a:p>
            <a:r>
              <a:rPr lang="en-US"/>
              <a:t>Click to edit Master title style</a:t>
            </a:r>
          </a:p>
        </p:txBody>
      </p:sp>
      <p:sp>
        <p:nvSpPr>
          <p:cNvPr id="3" name="Content Placeholder 2"/>
          <p:cNvSpPr>
            <a:spLocks noGrp="1"/>
          </p:cNvSpPr>
          <p:nvPr>
            <p:ph idx="1"/>
          </p:nvPr>
        </p:nvSpPr>
        <p:spPr/>
        <p:txBody>
          <a:bodyPr lIns="91438" tIns="45719" rIns="91438" bIns="4571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lIns="91438" tIns="45719" rIns="91438" bIns="45719"/>
          <a:lstStyle>
            <a:lvl1pPr>
              <a:defRPr/>
            </a:lvl1pPr>
          </a:lstStyle>
          <a:p>
            <a:fld id="{DA37BD77-3494-44A2-9C1E-40CB36D4DF25}" type="datetimeFigureOut">
              <a:rPr lang="th-TH" altLang="en-US"/>
              <a:pPr/>
              <a:t>06/06/62</a:t>
            </a:fld>
            <a:endParaRPr lang="th-TH" altLang="en-US"/>
          </a:p>
        </p:txBody>
      </p:sp>
      <p:sp>
        <p:nvSpPr>
          <p:cNvPr id="5" name="Footer Placeholder 4"/>
          <p:cNvSpPr>
            <a:spLocks noGrp="1"/>
          </p:cNvSpPr>
          <p:nvPr>
            <p:ph type="ftr" sz="quarter" idx="11"/>
          </p:nvPr>
        </p:nvSpPr>
        <p:spPr/>
        <p:txBody>
          <a:bodyPr lIns="91438" tIns="45719" rIns="91438" bIns="45719"/>
          <a:lstStyle>
            <a:lvl1pPr>
              <a:defRPr/>
            </a:lvl1pPr>
          </a:lstStyle>
          <a:p>
            <a:pPr>
              <a:defRPr/>
            </a:pPr>
            <a:endParaRPr lang="th-TH"/>
          </a:p>
        </p:txBody>
      </p:sp>
      <p:sp>
        <p:nvSpPr>
          <p:cNvPr id="6" name="Slide Number Placeholder 5"/>
          <p:cNvSpPr>
            <a:spLocks noGrp="1"/>
          </p:cNvSpPr>
          <p:nvPr>
            <p:ph type="sldNum" sz="quarter" idx="12"/>
          </p:nvPr>
        </p:nvSpPr>
        <p:spPr/>
        <p:txBody>
          <a:bodyPr lIns="91438" tIns="45719" rIns="91438" bIns="45719"/>
          <a:lstStyle>
            <a:lvl1pPr>
              <a:defRPr/>
            </a:lvl1pPr>
          </a:lstStyle>
          <a:p>
            <a:fld id="{FBDC6015-72D3-46DA-AACD-474EC9CA3B13}" type="slidenum">
              <a:rPr lang="th-TH" altLang="en-US"/>
              <a:pPr/>
              <a:t>‹#›</a:t>
            </a:fld>
            <a:endParaRPr lang="th-TH" altLang="en-US"/>
          </a:p>
        </p:txBody>
      </p:sp>
    </p:spTree>
    <p:extLst>
      <p:ext uri="{BB962C8B-B14F-4D97-AF65-F5344CB8AC3E}">
        <p14:creationId xmlns:p14="http://schemas.microsoft.com/office/powerpoint/2010/main" val="869709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537012" y="2196471"/>
            <a:ext cx="3320988" cy="530344"/>
          </a:xfrm>
          <a:prstGeom prst="rect">
            <a:avLst/>
          </a:prstGeom>
        </p:spPr>
        <p:txBody>
          <a:bodyPr lIns="91438" tIns="45719" rIns="91438" bIns="45719" anchor="ctr"/>
          <a:lstStyle>
            <a:lvl1pPr marL="0" indent="0" algn="l">
              <a:buNone/>
              <a:defRPr sz="2700" b="0" baseline="0">
                <a:solidFill>
                  <a:schemeClr val="accent2"/>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3537012" y="2726815"/>
            <a:ext cx="3320988" cy="288032"/>
          </a:xfrm>
          <a:prstGeom prst="rect">
            <a:avLst/>
          </a:prstGeom>
        </p:spPr>
        <p:txBody>
          <a:bodyPr lIns="91438" tIns="45719" rIns="91438" bIns="45719" anchor="ctr"/>
          <a:lstStyle>
            <a:lvl1pPr marL="0" indent="0" algn="l">
              <a:buNone/>
              <a:defRPr sz="1100" b="0" baseline="0">
                <a:solidFill>
                  <a:schemeClr val="accent2"/>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3823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514350" y="2549130"/>
            <a:ext cx="5886450" cy="119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514350" y="1028701"/>
            <a:ext cx="5886450" cy="1445419"/>
          </a:xfrm>
        </p:spPr>
        <p:txBody>
          <a:bodyPr anchor="b">
            <a:noAutofit/>
          </a:bodyPr>
          <a:lstStyle>
            <a:lvl1pPr>
              <a:defRPr sz="4100" cap="all" baseline="0"/>
            </a:lvl1pPr>
          </a:lstStyle>
          <a:p>
            <a:r>
              <a:rPr lang="en-US"/>
              <a:t>Click to edit Master title style</a:t>
            </a:r>
            <a:endParaRPr lang="en-US" dirty="0"/>
          </a:p>
        </p:txBody>
      </p:sp>
      <p:sp>
        <p:nvSpPr>
          <p:cNvPr id="3" name="Subtitle 2"/>
          <p:cNvSpPr>
            <a:spLocks noGrp="1"/>
          </p:cNvSpPr>
          <p:nvPr>
            <p:ph type="subTitle" idx="1"/>
          </p:nvPr>
        </p:nvSpPr>
        <p:spPr>
          <a:xfrm>
            <a:off x="514350" y="2628900"/>
            <a:ext cx="4800600" cy="1314450"/>
          </a:xfrm>
        </p:spPr>
        <p:txBody>
          <a:bodyPr/>
          <a:lstStyle>
            <a:lvl1pPr marL="0" indent="0" algn="l">
              <a:buNone/>
              <a:defRPr>
                <a:solidFill>
                  <a:schemeClr val="tx1">
                    <a:lumMod val="75000"/>
                    <a:lumOff val="2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smtClean="0"/>
            </a:lvl1pPr>
          </a:lstStyle>
          <a:p>
            <a:pPr>
              <a:defRPr/>
            </a:pPr>
            <a:fld id="{77AC26A4-8DE2-7C48-84B4-D3199B9E2EBA}" type="datetimeFigureOut">
              <a:rPr lang="th-TH"/>
              <a:pPr>
                <a:defRPr/>
              </a:pPr>
              <a:t>06/06/62</a:t>
            </a:fld>
            <a:endParaRPr lang="th-TH"/>
          </a:p>
        </p:txBody>
      </p:sp>
      <p:sp>
        <p:nvSpPr>
          <p:cNvPr id="6" name="Footer Placeholder 4"/>
          <p:cNvSpPr>
            <a:spLocks noGrp="1"/>
          </p:cNvSpPr>
          <p:nvPr>
            <p:ph type="ftr" sz="quarter" idx="11"/>
          </p:nvPr>
        </p:nvSpPr>
        <p:spPr/>
        <p:txBody>
          <a:bodyPr/>
          <a:lstStyle>
            <a:lvl1pPr>
              <a:defRPr/>
            </a:lvl1pPr>
          </a:lstStyle>
          <a:p>
            <a:pPr>
              <a:defRPr/>
            </a:pPr>
            <a:endParaRPr lang="th-TH"/>
          </a:p>
        </p:txBody>
      </p:sp>
      <p:sp>
        <p:nvSpPr>
          <p:cNvPr id="7" name="Slide Number Placeholder 5"/>
          <p:cNvSpPr>
            <a:spLocks noGrp="1"/>
          </p:cNvSpPr>
          <p:nvPr>
            <p:ph type="sldNum" sz="quarter" idx="12"/>
          </p:nvPr>
        </p:nvSpPr>
        <p:spPr/>
        <p:txBody>
          <a:bodyPr/>
          <a:lstStyle>
            <a:lvl1pPr>
              <a:defRPr/>
            </a:lvl1pPr>
          </a:lstStyle>
          <a:p>
            <a:pPr>
              <a:defRPr/>
            </a:pPr>
            <a:fld id="{67F96109-641D-A841-8397-3622FD4FBF42}" type="slidenum">
              <a:rPr lang="en-US"/>
              <a:pPr>
                <a:defRPr/>
              </a:pPr>
              <a:t>‹#›</a:t>
            </a:fld>
            <a:endParaRPr lang="en-US"/>
          </a:p>
        </p:txBody>
      </p:sp>
    </p:spTree>
    <p:extLst>
      <p:ext uri="{BB962C8B-B14F-4D97-AF65-F5344CB8AC3E}">
        <p14:creationId xmlns:p14="http://schemas.microsoft.com/office/powerpoint/2010/main" val="3296772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fld id="{67F3138C-A7E2-F747-B403-2DB4632D41BC}" type="datetimeFigureOut">
              <a:rPr lang="th-TH"/>
              <a:pPr>
                <a:defRPr/>
              </a:pPr>
              <a:t>06/06/62</a:t>
            </a:fld>
            <a:endParaRPr lang="th-TH"/>
          </a:p>
        </p:txBody>
      </p:sp>
      <p:sp>
        <p:nvSpPr>
          <p:cNvPr id="5" name="Footer Placeholder 4"/>
          <p:cNvSpPr>
            <a:spLocks noGrp="1"/>
          </p:cNvSpPr>
          <p:nvPr>
            <p:ph type="ftr" sz="quarter" idx="11"/>
          </p:nvPr>
        </p:nvSpPr>
        <p:spPr/>
        <p:txBody>
          <a:bodyPr/>
          <a:lstStyle>
            <a:lvl1pPr>
              <a:defRPr/>
            </a:lvl1pPr>
          </a:lstStyle>
          <a:p>
            <a:pPr>
              <a:defRPr/>
            </a:pPr>
            <a:endParaRPr lang="th-TH"/>
          </a:p>
        </p:txBody>
      </p:sp>
      <p:sp>
        <p:nvSpPr>
          <p:cNvPr id="6" name="Slide Number Placeholder 5"/>
          <p:cNvSpPr>
            <a:spLocks noGrp="1"/>
          </p:cNvSpPr>
          <p:nvPr>
            <p:ph type="sldNum" sz="quarter" idx="12"/>
          </p:nvPr>
        </p:nvSpPr>
        <p:spPr/>
        <p:txBody>
          <a:bodyPr/>
          <a:lstStyle>
            <a:lvl1pPr>
              <a:defRPr/>
            </a:lvl1pPr>
          </a:lstStyle>
          <a:p>
            <a:pPr>
              <a:defRPr/>
            </a:pPr>
            <a:fld id="{2F648971-5819-D24E-8BA9-FCFE8A991D65}" type="slidenum">
              <a:rPr lang="th-TH"/>
              <a:pPr>
                <a:defRPr/>
              </a:pPr>
              <a:t>‹#›</a:t>
            </a:fld>
            <a:endParaRPr lang="th-TH"/>
          </a:p>
        </p:txBody>
      </p:sp>
    </p:spTree>
    <p:extLst>
      <p:ext uri="{BB962C8B-B14F-4D97-AF65-F5344CB8AC3E}">
        <p14:creationId xmlns:p14="http://schemas.microsoft.com/office/powerpoint/2010/main" val="3025777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4011914"/>
            <a:ext cx="6858000" cy="576063"/>
          </a:xfrm>
          <a:prstGeom prst="rect">
            <a:avLst/>
          </a:prstGeom>
        </p:spPr>
        <p:txBody>
          <a:bodyPr lIns="91438" tIns="45719" rIns="91438" bIns="45719" anchor="ctr"/>
          <a:lstStyle>
            <a:lvl1pPr marL="0" indent="0" algn="ctr">
              <a:buNone/>
              <a:defRPr sz="2700" b="0"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11" y="4565115"/>
            <a:ext cx="6858000" cy="288032"/>
          </a:xfrm>
          <a:prstGeom prst="rect">
            <a:avLst/>
          </a:prstGeom>
        </p:spPr>
        <p:txBody>
          <a:bodyPr lIns="91438" tIns="45719" rIns="91438" bIns="45719" anchor="ctr"/>
          <a:lstStyle>
            <a:lvl1pPr marL="0" indent="0" algn="ctr">
              <a:buNone/>
              <a:defRPr sz="11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Picture Placeholder 3"/>
          <p:cNvSpPr>
            <a:spLocks noGrp="1"/>
          </p:cNvSpPr>
          <p:nvPr>
            <p:ph type="pic" sz="quarter" idx="12"/>
          </p:nvPr>
        </p:nvSpPr>
        <p:spPr>
          <a:xfrm>
            <a:off x="0" y="402"/>
            <a:ext cx="6858000" cy="4011508"/>
          </a:xfrm>
          <a:prstGeom prst="flowChartMerge">
            <a:avLst/>
          </a:prstGeom>
        </p:spPr>
        <p:txBody>
          <a:bodyPr lIns="91438" tIns="45719" rIns="91438" bIns="45719" anchor="ctr"/>
          <a:lstStyle>
            <a:lvl1pPr marL="0" marR="0" indent="0" algn="ctr" defTabSz="685783" rtl="0" eaLnBrk="1" fontAlgn="auto" latinLnBrk="1" hangingPunct="1">
              <a:lnSpc>
                <a:spcPct val="100000"/>
              </a:lnSpc>
              <a:spcBef>
                <a:spcPct val="20000"/>
              </a:spcBef>
              <a:spcAft>
                <a:spcPts val="0"/>
              </a:spcAft>
              <a:buClrTx/>
              <a:buSzTx/>
              <a:buFontTx/>
              <a:buNone/>
              <a:tabLst/>
              <a:defRPr sz="900">
                <a:solidFill>
                  <a:schemeClr val="tx1">
                    <a:lumMod val="75000"/>
                    <a:lumOff val="25000"/>
                  </a:schemeClr>
                </a:solidFill>
              </a:defRPr>
            </a:lvl1pPr>
          </a:lstStyle>
          <a:p>
            <a:pPr marL="257168" marR="0" lvl="0" indent="-257168" algn="l" defTabSz="685783" rtl="0" eaLnBrk="1" fontAlgn="auto" latinLnBrk="1" hangingPunct="1">
              <a:lnSpc>
                <a:spcPct val="100000"/>
              </a:lnSpc>
              <a:spcBef>
                <a:spcPct val="20000"/>
              </a:spcBef>
              <a:spcAft>
                <a:spcPts val="0"/>
              </a:spcAft>
              <a:buClrTx/>
              <a:buSzTx/>
              <a:buFont typeface="Arial" pitchFamily="34" charset="0"/>
              <a:buChar char="•"/>
              <a:tabLst/>
              <a:defRPr/>
            </a:pPr>
            <a:endParaRPr lang="en-US" altLang="ko-KR" dirty="0"/>
          </a:p>
          <a:p>
            <a:pPr marL="257168" marR="0" lvl="0" indent="-257168" algn="l" defTabSz="685783" rtl="0" eaLnBrk="1" fontAlgn="auto" latinLnBrk="1" hangingPunct="1">
              <a:lnSpc>
                <a:spcPct val="100000"/>
              </a:lnSpc>
              <a:spcBef>
                <a:spcPct val="20000"/>
              </a:spcBef>
              <a:spcAft>
                <a:spcPts val="0"/>
              </a:spcAft>
              <a:buClrTx/>
              <a:buSzTx/>
              <a:buFont typeface="Arial" pitchFamily="34" charset="0"/>
              <a:buChar char="•"/>
              <a:tabLst/>
              <a:defRPr/>
            </a:pPr>
            <a:endParaRPr lang="en-US" altLang="ko-KR" dirty="0"/>
          </a:p>
          <a:p>
            <a:pPr marL="257168" marR="0" lvl="0" indent="-257168" algn="l" defTabSz="685783" rtl="0" eaLnBrk="1" fontAlgn="auto" latinLnBrk="1" hangingPunct="1">
              <a:lnSpc>
                <a:spcPct val="100000"/>
              </a:lnSpc>
              <a:spcBef>
                <a:spcPct val="20000"/>
              </a:spcBef>
              <a:spcAft>
                <a:spcPts val="0"/>
              </a:spcAft>
              <a:buClrTx/>
              <a:buSzTx/>
              <a:buFont typeface="Arial" pitchFamily="34" charset="0"/>
              <a:buChar char="•"/>
              <a:tabLst/>
              <a:defRPr/>
            </a:pPr>
            <a:endParaRPr lang="en-US" altLang="ko-KR" dirty="0"/>
          </a:p>
          <a:p>
            <a:pPr marL="257168" marR="0" lvl="0" indent="-257168" algn="l" defTabSz="685783" rtl="0" eaLnBrk="1" fontAlgn="auto" latinLnBrk="1" hangingPunct="1">
              <a:lnSpc>
                <a:spcPct val="100000"/>
              </a:lnSpc>
              <a:spcBef>
                <a:spcPct val="20000"/>
              </a:spcBef>
              <a:spcAft>
                <a:spcPts val="0"/>
              </a:spcAft>
              <a:buClrTx/>
              <a:buSzTx/>
              <a:buFont typeface="Arial" pitchFamily="34" charset="0"/>
              <a:buChar char="•"/>
              <a:tabLst/>
              <a:defRPr/>
            </a:pPr>
            <a:endParaRPr lang="en-US" altLang="ko-KR" dirty="0"/>
          </a:p>
          <a:p>
            <a:pPr marL="257168" marR="0" lvl="0" indent="-257168" algn="l" defTabSz="685783" rtl="0" eaLnBrk="1" fontAlgn="auto" latinLnBrk="1" hangingPunct="1">
              <a:lnSpc>
                <a:spcPct val="100000"/>
              </a:lnSpc>
              <a:spcBef>
                <a:spcPct val="20000"/>
              </a:spcBef>
              <a:spcAft>
                <a:spcPts val="0"/>
              </a:spcAft>
              <a:buClrTx/>
              <a:buSzTx/>
              <a:buFont typeface="Arial" pitchFamily="34" charset="0"/>
              <a:buChar char="•"/>
              <a:tabLst/>
              <a:defRPr/>
            </a:pPr>
            <a:endParaRPr lang="en-US" altLang="ko-KR" dirty="0"/>
          </a:p>
          <a:p>
            <a:pPr marL="257168" marR="0" lvl="0" indent="-257168" algn="l" defTabSz="685783" rtl="0" eaLnBrk="1" fontAlgn="auto" latinLnBrk="1" hangingPunct="1">
              <a:lnSpc>
                <a:spcPct val="100000"/>
              </a:lnSpc>
              <a:spcBef>
                <a:spcPct val="20000"/>
              </a:spcBef>
              <a:spcAft>
                <a:spcPts val="0"/>
              </a:spcAft>
              <a:buClrTx/>
              <a:buSzTx/>
              <a:buFont typeface="Arial" pitchFamily="34" charset="0"/>
              <a:buChar char="•"/>
              <a:tabLst/>
              <a:defRPr/>
            </a:pPr>
            <a:endParaRPr lang="en-US" altLang="ko-KR" dirty="0"/>
          </a:p>
          <a:p>
            <a:pPr marL="257168" marR="0" lvl="0" indent="-257168" algn="l" defTabSz="685783" rtl="0" eaLnBrk="1" fontAlgn="auto" latinLnBrk="1" hangingPunct="1">
              <a:lnSpc>
                <a:spcPct val="100000"/>
              </a:lnSpc>
              <a:spcBef>
                <a:spcPct val="20000"/>
              </a:spcBef>
              <a:spcAft>
                <a:spcPts val="0"/>
              </a:spcAft>
              <a:buClrTx/>
              <a:buSzTx/>
              <a:buFont typeface="Arial" pitchFamily="34" charset="0"/>
              <a:buChar char="•"/>
              <a:tabLst/>
              <a:defRPr/>
            </a:pPr>
            <a:endParaRPr lang="en-US" altLang="ko-KR" dirty="0"/>
          </a:p>
          <a:p>
            <a:pPr marL="257168" marR="0" lvl="0" indent="-257168" algn="l" defTabSz="685783" rtl="0" eaLnBrk="1" fontAlgn="auto" latinLnBrk="1" hangingPunct="1">
              <a:lnSpc>
                <a:spcPct val="100000"/>
              </a:lnSpc>
              <a:spcBef>
                <a:spcPct val="20000"/>
              </a:spcBef>
              <a:spcAft>
                <a:spcPts val="0"/>
              </a:spcAft>
              <a:buClrTx/>
              <a:buSzTx/>
              <a:buFont typeface="Arial" pitchFamily="34" charset="0"/>
              <a:buChar char="•"/>
              <a:tabLst/>
              <a:defRPr/>
            </a:pPr>
            <a:endParaRPr lang="en-US" altLang="ko-KR" dirty="0"/>
          </a:p>
          <a:p>
            <a:pPr marL="257168" marR="0" lvl="0" indent="-257168" algn="l" defTabSz="685783" rtl="0" eaLnBrk="1" fontAlgn="auto" latinLnBrk="1" hangingPunct="1">
              <a:lnSpc>
                <a:spcPct val="100000"/>
              </a:lnSpc>
              <a:spcBef>
                <a:spcPct val="20000"/>
              </a:spcBef>
              <a:spcAft>
                <a:spcPts val="0"/>
              </a:spcAft>
              <a:buClrTx/>
              <a:buSzTx/>
              <a:buFont typeface="Arial" pitchFamily="34" charset="0"/>
              <a:buChar char="•"/>
              <a:tabLst/>
              <a:defRPr/>
            </a:pPr>
            <a:endParaRPr lang="en-US" altLang="ko-KR" dirty="0"/>
          </a:p>
          <a:p>
            <a:pPr marL="257168" marR="0" lvl="0" indent="-257168" algn="l" defTabSz="685783" rtl="0" eaLnBrk="1" fontAlgn="auto" latinLnBrk="1" hangingPunct="1">
              <a:lnSpc>
                <a:spcPct val="100000"/>
              </a:lnSpc>
              <a:spcBef>
                <a:spcPct val="20000"/>
              </a:spcBef>
              <a:spcAft>
                <a:spcPts val="0"/>
              </a:spcAft>
              <a:buClrTx/>
              <a:buSzTx/>
              <a:buFont typeface="Arial" pitchFamily="34" charset="0"/>
              <a:buChar char="•"/>
              <a:tabLst/>
              <a:defRPr/>
            </a:pPr>
            <a:r>
              <a:rPr lang="en-US" altLang="ko-KR" dirty="0"/>
              <a:t>Your Picture Here</a:t>
            </a:r>
            <a:endParaRPr lang="ko-KR" altLang="en-US" dirty="0"/>
          </a:p>
        </p:txBody>
      </p:sp>
    </p:spTree>
    <p:extLst>
      <p:ext uri="{BB962C8B-B14F-4D97-AF65-F5344CB8AC3E}">
        <p14:creationId xmlns:p14="http://schemas.microsoft.com/office/powerpoint/2010/main" val="922477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548878" y="3449242"/>
            <a:ext cx="5886450" cy="119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41735" y="1771651"/>
            <a:ext cx="5829300" cy="1650206"/>
          </a:xfrm>
        </p:spPr>
        <p:txBody>
          <a:bodyPr anchor="b"/>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541735" y="3470149"/>
            <a:ext cx="5829300" cy="1125140"/>
          </a:xfrm>
        </p:spPr>
        <p:txBody>
          <a:bodyPr>
            <a:normAutofit/>
          </a:bodyPr>
          <a:lstStyle>
            <a:lvl1pPr marL="0" indent="0">
              <a:buNone/>
              <a:defRPr sz="1800">
                <a:solidFill>
                  <a:schemeClr val="tx2"/>
                </a:solidFill>
              </a:defRPr>
            </a:lvl1pPr>
            <a:lvl2pPr marL="342892" indent="0">
              <a:buNone/>
              <a:defRPr sz="1400">
                <a:solidFill>
                  <a:schemeClr val="tx1">
                    <a:tint val="75000"/>
                  </a:schemeClr>
                </a:solidFill>
              </a:defRPr>
            </a:lvl2pPr>
            <a:lvl3pPr marL="685783" indent="0">
              <a:buNone/>
              <a:defRPr sz="1200">
                <a:solidFill>
                  <a:schemeClr val="tx1">
                    <a:tint val="75000"/>
                  </a:schemeClr>
                </a:solidFill>
              </a:defRPr>
            </a:lvl3pPr>
            <a:lvl4pPr marL="1028675" indent="0">
              <a:buNone/>
              <a:defRPr sz="1100">
                <a:solidFill>
                  <a:schemeClr val="tx1">
                    <a:tint val="75000"/>
                  </a:schemeClr>
                </a:solidFill>
              </a:defRPr>
            </a:lvl4pPr>
            <a:lvl5pPr marL="1371566" indent="0">
              <a:buNone/>
              <a:defRPr sz="1100">
                <a:solidFill>
                  <a:schemeClr val="tx1">
                    <a:tint val="75000"/>
                  </a:schemeClr>
                </a:solidFill>
              </a:defRPr>
            </a:lvl5pPr>
            <a:lvl6pPr marL="1714457" indent="0">
              <a:buNone/>
              <a:defRPr sz="1100">
                <a:solidFill>
                  <a:schemeClr val="tx1">
                    <a:tint val="75000"/>
                  </a:schemeClr>
                </a:solidFill>
              </a:defRPr>
            </a:lvl6pPr>
            <a:lvl7pPr marL="2057348" indent="0">
              <a:buNone/>
              <a:defRPr sz="1100">
                <a:solidFill>
                  <a:schemeClr val="tx1">
                    <a:tint val="75000"/>
                  </a:schemeClr>
                </a:solidFill>
              </a:defRPr>
            </a:lvl7pPr>
            <a:lvl8pPr marL="2400240" indent="0">
              <a:buNone/>
              <a:defRPr sz="1100">
                <a:solidFill>
                  <a:schemeClr val="tx1">
                    <a:tint val="75000"/>
                  </a:schemeClr>
                </a:solidFill>
              </a:defRPr>
            </a:lvl8pPr>
            <a:lvl9pPr marL="2743132" indent="0">
              <a:buNone/>
              <a:defRPr sz="11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fld id="{0E9250CB-9BD6-6646-9348-32DA7DC97140}" type="datetimeFigureOut">
              <a:rPr lang="th-TH"/>
              <a:pPr>
                <a:defRPr/>
              </a:pPr>
              <a:t>06/06/62</a:t>
            </a:fld>
            <a:endParaRPr lang="th-TH"/>
          </a:p>
        </p:txBody>
      </p:sp>
      <p:sp>
        <p:nvSpPr>
          <p:cNvPr id="6" name="Footer Placeholder 4"/>
          <p:cNvSpPr>
            <a:spLocks noGrp="1"/>
          </p:cNvSpPr>
          <p:nvPr>
            <p:ph type="ftr" sz="quarter" idx="11"/>
          </p:nvPr>
        </p:nvSpPr>
        <p:spPr/>
        <p:txBody>
          <a:bodyPr/>
          <a:lstStyle>
            <a:lvl1pPr>
              <a:defRPr/>
            </a:lvl1pPr>
          </a:lstStyle>
          <a:p>
            <a:pPr>
              <a:defRPr/>
            </a:pPr>
            <a:endParaRPr lang="th-TH"/>
          </a:p>
        </p:txBody>
      </p:sp>
      <p:sp>
        <p:nvSpPr>
          <p:cNvPr id="7" name="Slide Number Placeholder 5"/>
          <p:cNvSpPr>
            <a:spLocks noGrp="1"/>
          </p:cNvSpPr>
          <p:nvPr>
            <p:ph type="sldNum" sz="quarter" idx="12"/>
          </p:nvPr>
        </p:nvSpPr>
        <p:spPr/>
        <p:txBody>
          <a:bodyPr/>
          <a:lstStyle>
            <a:lvl1pPr>
              <a:defRPr/>
            </a:lvl1pPr>
          </a:lstStyle>
          <a:p>
            <a:pPr>
              <a:defRPr/>
            </a:pPr>
            <a:fld id="{812A4FF9-81FD-0443-BB61-EBC636EC407B}" type="slidenum">
              <a:rPr lang="th-TH"/>
              <a:pPr>
                <a:defRPr/>
              </a:pPr>
              <a:t>‹#›</a:t>
            </a:fld>
            <a:endParaRPr lang="th-TH"/>
          </a:p>
        </p:txBody>
      </p:sp>
    </p:spTree>
    <p:extLst>
      <p:ext uri="{BB962C8B-B14F-4D97-AF65-F5344CB8AC3E}">
        <p14:creationId xmlns:p14="http://schemas.microsoft.com/office/powerpoint/2010/main" val="262423051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55014"/>
            <a:ext cx="3028950" cy="3538728"/>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86150" y="1255014"/>
            <a:ext cx="3028950" cy="3538728"/>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smtClean="0"/>
            </a:lvl1pPr>
          </a:lstStyle>
          <a:p>
            <a:pPr>
              <a:defRPr/>
            </a:pPr>
            <a:fld id="{0496F01C-0399-5C4A-83E8-A24B66964C41}" type="datetimeFigureOut">
              <a:rPr lang="th-TH"/>
              <a:pPr>
                <a:defRPr/>
              </a:pPr>
              <a:t>06/06/62</a:t>
            </a:fld>
            <a:endParaRPr lang="th-TH"/>
          </a:p>
        </p:txBody>
      </p:sp>
      <p:sp>
        <p:nvSpPr>
          <p:cNvPr id="6" name="Footer Placeholder 5"/>
          <p:cNvSpPr>
            <a:spLocks noGrp="1"/>
          </p:cNvSpPr>
          <p:nvPr>
            <p:ph type="ftr" sz="quarter" idx="11"/>
          </p:nvPr>
        </p:nvSpPr>
        <p:spPr/>
        <p:txBody>
          <a:bodyPr/>
          <a:lstStyle>
            <a:lvl1pPr>
              <a:defRPr/>
            </a:lvl1pPr>
          </a:lstStyle>
          <a:p>
            <a:pPr>
              <a:defRPr/>
            </a:pPr>
            <a:endParaRPr lang="th-TH"/>
          </a:p>
        </p:txBody>
      </p:sp>
      <p:sp>
        <p:nvSpPr>
          <p:cNvPr id="7" name="Slide Number Placeholder 6"/>
          <p:cNvSpPr>
            <a:spLocks noGrp="1"/>
          </p:cNvSpPr>
          <p:nvPr>
            <p:ph type="sldNum" sz="quarter" idx="12"/>
          </p:nvPr>
        </p:nvSpPr>
        <p:spPr/>
        <p:txBody>
          <a:bodyPr/>
          <a:lstStyle>
            <a:lvl1pPr>
              <a:defRPr/>
            </a:lvl1pPr>
          </a:lstStyle>
          <a:p>
            <a:pPr>
              <a:defRPr/>
            </a:pPr>
            <a:fld id="{5081A24D-16DA-4F4E-B63E-2988A8318614}" type="slidenum">
              <a:rPr lang="th-TH"/>
              <a:pPr>
                <a:defRPr/>
              </a:pPr>
              <a:t>‹#›</a:t>
            </a:fld>
            <a:endParaRPr lang="th-TH"/>
          </a:p>
        </p:txBody>
      </p:sp>
    </p:spTree>
    <p:extLst>
      <p:ext uri="{BB962C8B-B14F-4D97-AF65-F5344CB8AC3E}">
        <p14:creationId xmlns:p14="http://schemas.microsoft.com/office/powerpoint/2010/main" val="3114885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1663899" y="3034309"/>
            <a:ext cx="3531394"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42900" y="1257301"/>
            <a:ext cx="294894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500" b="0">
                <a:solidFill>
                  <a:schemeClr val="tx2"/>
                </a:solidFill>
              </a:defRPr>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828800"/>
            <a:ext cx="2948940"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566160" y="1257301"/>
            <a:ext cx="294894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500" b="0" kern="1200" dirty="0" smtClean="0">
                <a:solidFill>
                  <a:schemeClr val="tx2"/>
                </a:solidFill>
                <a:latin typeface="+mn-lt"/>
                <a:ea typeface="+mn-ea"/>
                <a:cs typeface="+mn-cs"/>
              </a:defRPr>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566160" y="1828800"/>
            <a:ext cx="2948940"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smtClean="0"/>
            </a:lvl1pPr>
          </a:lstStyle>
          <a:p>
            <a:pPr>
              <a:defRPr/>
            </a:pPr>
            <a:fld id="{AC6F6418-4F35-064B-A817-728E797B888E}" type="datetimeFigureOut">
              <a:rPr lang="th-TH"/>
              <a:pPr>
                <a:defRPr/>
              </a:pPr>
              <a:t>06/06/62</a:t>
            </a:fld>
            <a:endParaRPr lang="th-TH"/>
          </a:p>
        </p:txBody>
      </p:sp>
      <p:sp>
        <p:nvSpPr>
          <p:cNvPr id="9" name="Footer Placeholder 7"/>
          <p:cNvSpPr>
            <a:spLocks noGrp="1"/>
          </p:cNvSpPr>
          <p:nvPr>
            <p:ph type="ftr" sz="quarter" idx="11"/>
          </p:nvPr>
        </p:nvSpPr>
        <p:spPr/>
        <p:txBody>
          <a:bodyPr/>
          <a:lstStyle>
            <a:lvl1pPr>
              <a:defRPr/>
            </a:lvl1pPr>
          </a:lstStyle>
          <a:p>
            <a:pPr>
              <a:defRPr/>
            </a:pPr>
            <a:endParaRPr lang="th-TH"/>
          </a:p>
        </p:txBody>
      </p:sp>
      <p:sp>
        <p:nvSpPr>
          <p:cNvPr id="10" name="Slide Number Placeholder 8"/>
          <p:cNvSpPr>
            <a:spLocks noGrp="1"/>
          </p:cNvSpPr>
          <p:nvPr>
            <p:ph type="sldNum" sz="quarter" idx="12"/>
          </p:nvPr>
        </p:nvSpPr>
        <p:spPr/>
        <p:txBody>
          <a:bodyPr/>
          <a:lstStyle>
            <a:lvl1pPr>
              <a:defRPr/>
            </a:lvl1pPr>
          </a:lstStyle>
          <a:p>
            <a:pPr>
              <a:defRPr/>
            </a:pPr>
            <a:fld id="{5B52A048-B9DA-D841-AAD2-D4C50A19BEF0}" type="slidenum">
              <a:rPr lang="th-TH"/>
              <a:pPr>
                <a:defRPr/>
              </a:pPr>
              <a:t>‹#›</a:t>
            </a:fld>
            <a:endParaRPr lang="th-TH"/>
          </a:p>
        </p:txBody>
      </p:sp>
    </p:spTree>
    <p:extLst>
      <p:ext uri="{BB962C8B-B14F-4D97-AF65-F5344CB8AC3E}">
        <p14:creationId xmlns:p14="http://schemas.microsoft.com/office/powerpoint/2010/main" val="1516198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fld id="{7E23D63E-0B2B-1F4D-8AAB-77874E6346F6}" type="datetimeFigureOut">
              <a:rPr lang="th-TH"/>
              <a:pPr>
                <a:defRPr/>
              </a:pPr>
              <a:t>06/06/62</a:t>
            </a:fld>
            <a:endParaRPr lang="th-TH"/>
          </a:p>
        </p:txBody>
      </p:sp>
      <p:sp>
        <p:nvSpPr>
          <p:cNvPr id="4" name="Footer Placeholder 3"/>
          <p:cNvSpPr>
            <a:spLocks noGrp="1"/>
          </p:cNvSpPr>
          <p:nvPr>
            <p:ph type="ftr" sz="quarter" idx="11"/>
          </p:nvPr>
        </p:nvSpPr>
        <p:spPr/>
        <p:txBody>
          <a:bodyPr/>
          <a:lstStyle>
            <a:lvl1pPr>
              <a:defRPr/>
            </a:lvl1pPr>
          </a:lstStyle>
          <a:p>
            <a:pPr>
              <a:defRPr/>
            </a:pPr>
            <a:endParaRPr lang="th-TH"/>
          </a:p>
        </p:txBody>
      </p:sp>
      <p:sp>
        <p:nvSpPr>
          <p:cNvPr id="5" name="Slide Number Placeholder 4"/>
          <p:cNvSpPr>
            <a:spLocks noGrp="1"/>
          </p:cNvSpPr>
          <p:nvPr>
            <p:ph type="sldNum" sz="quarter" idx="12"/>
          </p:nvPr>
        </p:nvSpPr>
        <p:spPr/>
        <p:txBody>
          <a:bodyPr/>
          <a:lstStyle>
            <a:lvl1pPr>
              <a:defRPr/>
            </a:lvl1pPr>
          </a:lstStyle>
          <a:p>
            <a:pPr>
              <a:defRPr/>
            </a:pPr>
            <a:fld id="{4D326CA3-B9BE-8845-BF9A-E3046942206A}" type="slidenum">
              <a:rPr lang="th-TH"/>
              <a:pPr>
                <a:defRPr/>
              </a:pPr>
              <a:t>‹#›</a:t>
            </a:fld>
            <a:endParaRPr lang="th-TH"/>
          </a:p>
        </p:txBody>
      </p:sp>
    </p:spTree>
    <p:extLst>
      <p:ext uri="{BB962C8B-B14F-4D97-AF65-F5344CB8AC3E}">
        <p14:creationId xmlns:p14="http://schemas.microsoft.com/office/powerpoint/2010/main" val="29638232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978CEFD1-E80C-AD41-BB76-E47F0ECBE43F}" type="datetimeFigureOut">
              <a:rPr lang="th-TH"/>
              <a:pPr>
                <a:defRPr/>
              </a:pPr>
              <a:t>06/06/62</a:t>
            </a:fld>
            <a:endParaRPr lang="th-TH"/>
          </a:p>
        </p:txBody>
      </p:sp>
      <p:sp>
        <p:nvSpPr>
          <p:cNvPr id="3" name="Footer Placeholder 2"/>
          <p:cNvSpPr>
            <a:spLocks noGrp="1"/>
          </p:cNvSpPr>
          <p:nvPr>
            <p:ph type="ftr" sz="quarter" idx="11"/>
          </p:nvPr>
        </p:nvSpPr>
        <p:spPr/>
        <p:txBody>
          <a:bodyPr/>
          <a:lstStyle>
            <a:lvl1pPr>
              <a:defRPr/>
            </a:lvl1pPr>
          </a:lstStyle>
          <a:p>
            <a:pPr>
              <a:defRPr/>
            </a:pPr>
            <a:endParaRPr lang="th-TH"/>
          </a:p>
        </p:txBody>
      </p:sp>
      <p:sp>
        <p:nvSpPr>
          <p:cNvPr id="4" name="Slide Number Placeholder 3"/>
          <p:cNvSpPr>
            <a:spLocks noGrp="1"/>
          </p:cNvSpPr>
          <p:nvPr>
            <p:ph type="sldNum" sz="quarter" idx="12"/>
          </p:nvPr>
        </p:nvSpPr>
        <p:spPr/>
        <p:txBody>
          <a:bodyPr/>
          <a:lstStyle>
            <a:lvl1pPr>
              <a:defRPr/>
            </a:lvl1pPr>
          </a:lstStyle>
          <a:p>
            <a:pPr>
              <a:defRPr/>
            </a:pPr>
            <a:fld id="{34C9AA9A-E99C-A540-BB64-84A9364EE7F8}" type="slidenum">
              <a:rPr lang="th-TH"/>
              <a:pPr>
                <a:defRPr/>
              </a:pPr>
              <a:t>‹#›</a:t>
            </a:fld>
            <a:endParaRPr lang="th-TH"/>
          </a:p>
        </p:txBody>
      </p:sp>
    </p:spTree>
    <p:extLst>
      <p:ext uri="{BB962C8B-B14F-4D97-AF65-F5344CB8AC3E}">
        <p14:creationId xmlns:p14="http://schemas.microsoft.com/office/powerpoint/2010/main" val="20030174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0120" y="2685455"/>
            <a:ext cx="4183856"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42900" y="594060"/>
            <a:ext cx="1604772" cy="946404"/>
          </a:xfrm>
        </p:spPr>
        <p:txBody>
          <a:bodyPr anchor="b">
            <a:no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2228850" y="594060"/>
            <a:ext cx="4286250" cy="418338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1" y="1597916"/>
            <a:ext cx="1604772" cy="3182711"/>
          </a:xfrm>
        </p:spPr>
        <p:txBody>
          <a:bodyPr/>
          <a:lstStyle>
            <a:lvl1pPr marL="0" indent="0">
              <a:buNone/>
              <a:defRPr sz="1100"/>
            </a:lvl1pPr>
            <a:lvl2pPr marL="342892" indent="0">
              <a:buNone/>
              <a:defRPr sz="900"/>
            </a:lvl2pPr>
            <a:lvl3pPr marL="685783" indent="0">
              <a:buNone/>
              <a:defRPr sz="800"/>
            </a:lvl3pPr>
            <a:lvl4pPr marL="1028675" indent="0">
              <a:buNone/>
              <a:defRPr sz="700"/>
            </a:lvl4pPr>
            <a:lvl5pPr marL="1371566" indent="0">
              <a:buNone/>
              <a:defRPr sz="700"/>
            </a:lvl5pPr>
            <a:lvl6pPr marL="1714457" indent="0">
              <a:buNone/>
              <a:defRPr sz="700"/>
            </a:lvl6pPr>
            <a:lvl7pPr marL="2057348" indent="0">
              <a:buNone/>
              <a:defRPr sz="700"/>
            </a:lvl7pPr>
            <a:lvl8pPr marL="2400240" indent="0">
              <a:buNone/>
              <a:defRPr sz="700"/>
            </a:lvl8pPr>
            <a:lvl9pPr marL="2743132" indent="0">
              <a:buNone/>
              <a:defRPr sz="7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fld id="{DE17457D-C689-1447-BE99-315106452839}" type="datetimeFigureOut">
              <a:rPr lang="th-TH"/>
              <a:pPr>
                <a:defRPr/>
              </a:pPr>
              <a:t>06/06/62</a:t>
            </a:fld>
            <a:endParaRPr lang="th-TH"/>
          </a:p>
        </p:txBody>
      </p:sp>
      <p:sp>
        <p:nvSpPr>
          <p:cNvPr id="7" name="Footer Placeholder 5"/>
          <p:cNvSpPr>
            <a:spLocks noGrp="1"/>
          </p:cNvSpPr>
          <p:nvPr>
            <p:ph type="ftr" sz="quarter" idx="11"/>
          </p:nvPr>
        </p:nvSpPr>
        <p:spPr/>
        <p:txBody>
          <a:bodyPr/>
          <a:lstStyle>
            <a:lvl1pPr>
              <a:defRPr/>
            </a:lvl1pPr>
          </a:lstStyle>
          <a:p>
            <a:pPr>
              <a:defRPr/>
            </a:pPr>
            <a:endParaRPr lang="th-TH"/>
          </a:p>
        </p:txBody>
      </p:sp>
      <p:sp>
        <p:nvSpPr>
          <p:cNvPr id="8" name="Slide Number Placeholder 6"/>
          <p:cNvSpPr>
            <a:spLocks noGrp="1"/>
          </p:cNvSpPr>
          <p:nvPr>
            <p:ph type="sldNum" sz="quarter" idx="12"/>
          </p:nvPr>
        </p:nvSpPr>
        <p:spPr/>
        <p:txBody>
          <a:bodyPr/>
          <a:lstStyle>
            <a:lvl1pPr>
              <a:defRPr/>
            </a:lvl1pPr>
          </a:lstStyle>
          <a:p>
            <a:pPr>
              <a:defRPr/>
            </a:pPr>
            <a:fld id="{D187DB6C-8219-9344-B060-D44E1B98A803}" type="slidenum">
              <a:rPr lang="en-US"/>
              <a:pPr>
                <a:defRPr/>
              </a:pPr>
              <a:t>‹#›</a:t>
            </a:fld>
            <a:endParaRPr lang="en-US"/>
          </a:p>
        </p:txBody>
      </p:sp>
    </p:spTree>
    <p:extLst>
      <p:ext uri="{BB962C8B-B14F-4D97-AF65-F5344CB8AC3E}">
        <p14:creationId xmlns:p14="http://schemas.microsoft.com/office/powerpoint/2010/main" val="1167801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594360"/>
            <a:ext cx="1607010" cy="948690"/>
          </a:xfrm>
        </p:spPr>
        <p:txBody>
          <a:bodyPr anchor="b"/>
          <a:lstStyle>
            <a:lvl1pPr algn="l">
              <a:defRPr sz="1800" b="0"/>
            </a:lvl1pPr>
          </a:lstStyle>
          <a:p>
            <a:r>
              <a:rPr lang="en-US"/>
              <a:t>Click to edit Master title style</a:t>
            </a:r>
            <a:endParaRPr lang="en-US" dirty="0"/>
          </a:p>
        </p:txBody>
      </p:sp>
      <p:sp>
        <p:nvSpPr>
          <p:cNvPr id="3" name="Picture Placeholder 2"/>
          <p:cNvSpPr>
            <a:spLocks noGrp="1"/>
          </p:cNvSpPr>
          <p:nvPr>
            <p:ph type="pic" idx="1"/>
          </p:nvPr>
        </p:nvSpPr>
        <p:spPr>
          <a:xfrm>
            <a:off x="2143958" y="628651"/>
            <a:ext cx="4428293" cy="4125342"/>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342900" y="1600200"/>
            <a:ext cx="1604772" cy="3182112"/>
          </a:xfrm>
        </p:spPr>
        <p:txBody>
          <a:bodyPr/>
          <a:lstStyle>
            <a:lvl1pPr marL="0" indent="0">
              <a:buNone/>
              <a:defRPr sz="1100"/>
            </a:lvl1pPr>
            <a:lvl2pPr marL="342892" indent="0">
              <a:buNone/>
              <a:defRPr sz="900"/>
            </a:lvl2pPr>
            <a:lvl3pPr marL="685783" indent="0">
              <a:buNone/>
              <a:defRPr sz="800"/>
            </a:lvl3pPr>
            <a:lvl4pPr marL="1028675" indent="0">
              <a:buNone/>
              <a:defRPr sz="700"/>
            </a:lvl4pPr>
            <a:lvl5pPr marL="1371566" indent="0">
              <a:buNone/>
              <a:defRPr sz="700"/>
            </a:lvl5pPr>
            <a:lvl6pPr marL="1714457" indent="0">
              <a:buNone/>
              <a:defRPr sz="700"/>
            </a:lvl6pPr>
            <a:lvl7pPr marL="2057348" indent="0">
              <a:buNone/>
              <a:defRPr sz="700"/>
            </a:lvl7pPr>
            <a:lvl8pPr marL="2400240" indent="0">
              <a:buNone/>
              <a:defRPr sz="700"/>
            </a:lvl8pPr>
            <a:lvl9pPr marL="2743132"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1B04C569-1074-3F4C-85B3-6E7B8E2E3F74}" type="datetimeFigureOut">
              <a:rPr lang="th-TH"/>
              <a:pPr>
                <a:defRPr/>
              </a:pPr>
              <a:t>06/06/62</a:t>
            </a:fld>
            <a:endParaRPr lang="th-TH"/>
          </a:p>
        </p:txBody>
      </p:sp>
      <p:sp>
        <p:nvSpPr>
          <p:cNvPr id="6" name="Footer Placeholder 5"/>
          <p:cNvSpPr>
            <a:spLocks noGrp="1"/>
          </p:cNvSpPr>
          <p:nvPr>
            <p:ph type="ftr" sz="quarter" idx="11"/>
          </p:nvPr>
        </p:nvSpPr>
        <p:spPr/>
        <p:txBody>
          <a:bodyPr/>
          <a:lstStyle>
            <a:lvl1pPr>
              <a:defRPr/>
            </a:lvl1pPr>
          </a:lstStyle>
          <a:p>
            <a:pPr>
              <a:defRPr/>
            </a:pPr>
            <a:endParaRPr lang="th-TH"/>
          </a:p>
        </p:txBody>
      </p:sp>
      <p:sp>
        <p:nvSpPr>
          <p:cNvPr id="7" name="Slide Number Placeholder 6"/>
          <p:cNvSpPr>
            <a:spLocks noGrp="1"/>
          </p:cNvSpPr>
          <p:nvPr>
            <p:ph type="sldNum" sz="quarter" idx="12"/>
          </p:nvPr>
        </p:nvSpPr>
        <p:spPr/>
        <p:txBody>
          <a:bodyPr/>
          <a:lstStyle>
            <a:lvl1pPr>
              <a:defRPr/>
            </a:lvl1pPr>
          </a:lstStyle>
          <a:p>
            <a:pPr>
              <a:defRPr/>
            </a:pPr>
            <a:fld id="{47D7713E-0912-8C4E-A0E9-BDC899FFA614}" type="slidenum">
              <a:rPr lang="th-TH"/>
              <a:pPr>
                <a:defRPr/>
              </a:pPr>
              <a:t>‹#›</a:t>
            </a:fld>
            <a:endParaRPr lang="th-TH"/>
          </a:p>
        </p:txBody>
      </p:sp>
    </p:spTree>
    <p:extLst>
      <p:ext uri="{BB962C8B-B14F-4D97-AF65-F5344CB8AC3E}">
        <p14:creationId xmlns:p14="http://schemas.microsoft.com/office/powerpoint/2010/main" val="16314107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fld id="{E5B93E80-020E-AE40-875A-89FC3298D5FD}" type="datetimeFigureOut">
              <a:rPr lang="th-TH"/>
              <a:pPr>
                <a:defRPr/>
              </a:pPr>
              <a:t>06/06/62</a:t>
            </a:fld>
            <a:endParaRPr lang="th-TH"/>
          </a:p>
        </p:txBody>
      </p:sp>
      <p:sp>
        <p:nvSpPr>
          <p:cNvPr id="5" name="Footer Placeholder 4"/>
          <p:cNvSpPr>
            <a:spLocks noGrp="1"/>
          </p:cNvSpPr>
          <p:nvPr>
            <p:ph type="ftr" sz="quarter" idx="11"/>
          </p:nvPr>
        </p:nvSpPr>
        <p:spPr/>
        <p:txBody>
          <a:bodyPr/>
          <a:lstStyle>
            <a:lvl1pPr>
              <a:defRPr/>
            </a:lvl1pPr>
          </a:lstStyle>
          <a:p>
            <a:pPr>
              <a:defRPr/>
            </a:pPr>
            <a:endParaRPr lang="th-TH"/>
          </a:p>
        </p:txBody>
      </p:sp>
      <p:sp>
        <p:nvSpPr>
          <p:cNvPr id="6" name="Slide Number Placeholder 5"/>
          <p:cNvSpPr>
            <a:spLocks noGrp="1"/>
          </p:cNvSpPr>
          <p:nvPr>
            <p:ph type="sldNum" sz="quarter" idx="12"/>
          </p:nvPr>
        </p:nvSpPr>
        <p:spPr/>
        <p:txBody>
          <a:bodyPr/>
          <a:lstStyle>
            <a:lvl1pPr>
              <a:defRPr/>
            </a:lvl1pPr>
          </a:lstStyle>
          <a:p>
            <a:pPr>
              <a:defRPr/>
            </a:pPr>
            <a:fld id="{D49D68D5-26F1-EB4A-A443-CA83237851D0}" type="slidenum">
              <a:rPr lang="th-TH"/>
              <a:pPr>
                <a:defRPr/>
              </a:pPr>
              <a:t>‹#›</a:t>
            </a:fld>
            <a:endParaRPr lang="th-TH"/>
          </a:p>
        </p:txBody>
      </p:sp>
    </p:spTree>
    <p:extLst>
      <p:ext uri="{BB962C8B-B14F-4D97-AF65-F5344CB8AC3E}">
        <p14:creationId xmlns:p14="http://schemas.microsoft.com/office/powerpoint/2010/main" val="18051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457200"/>
            <a:ext cx="1543050" cy="440055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342900" y="457200"/>
            <a:ext cx="4514850" cy="440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mtClean="0"/>
            </a:lvl1pPr>
          </a:lstStyle>
          <a:p>
            <a:pPr>
              <a:defRPr/>
            </a:pPr>
            <a:fld id="{2EFEE995-8D18-6E4D-807C-3310FD7B9E3E}" type="datetimeFigureOut">
              <a:rPr lang="th-TH"/>
              <a:pPr>
                <a:defRPr/>
              </a:pPr>
              <a:t>06/06/62</a:t>
            </a:fld>
            <a:endParaRPr lang="th-TH"/>
          </a:p>
        </p:txBody>
      </p:sp>
      <p:sp>
        <p:nvSpPr>
          <p:cNvPr id="5" name="Footer Placeholder 4"/>
          <p:cNvSpPr>
            <a:spLocks noGrp="1"/>
          </p:cNvSpPr>
          <p:nvPr>
            <p:ph type="ftr" sz="quarter" idx="11"/>
          </p:nvPr>
        </p:nvSpPr>
        <p:spPr/>
        <p:txBody>
          <a:bodyPr/>
          <a:lstStyle>
            <a:lvl1pPr>
              <a:defRPr/>
            </a:lvl1pPr>
          </a:lstStyle>
          <a:p>
            <a:pPr>
              <a:defRPr/>
            </a:pPr>
            <a:endParaRPr lang="th-TH"/>
          </a:p>
        </p:txBody>
      </p:sp>
      <p:sp>
        <p:nvSpPr>
          <p:cNvPr id="6" name="Slide Number Placeholder 5"/>
          <p:cNvSpPr>
            <a:spLocks noGrp="1"/>
          </p:cNvSpPr>
          <p:nvPr>
            <p:ph type="sldNum" sz="quarter" idx="12"/>
          </p:nvPr>
        </p:nvSpPr>
        <p:spPr/>
        <p:txBody>
          <a:bodyPr/>
          <a:lstStyle>
            <a:lvl1pPr>
              <a:defRPr/>
            </a:lvl1pPr>
          </a:lstStyle>
          <a:p>
            <a:pPr>
              <a:defRPr/>
            </a:pPr>
            <a:fld id="{D9DBD241-E138-C249-AA3A-4CEC836D4122}" type="slidenum">
              <a:rPr lang="th-TH"/>
              <a:pPr>
                <a:defRPr/>
              </a:pPr>
              <a:t>‹#›</a:t>
            </a:fld>
            <a:endParaRPr lang="th-TH"/>
          </a:p>
        </p:txBody>
      </p:sp>
    </p:spTree>
    <p:extLst>
      <p:ext uri="{BB962C8B-B14F-4D97-AF65-F5344CB8AC3E}">
        <p14:creationId xmlns:p14="http://schemas.microsoft.com/office/powerpoint/2010/main" val="1167912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514350" y="2549129"/>
            <a:ext cx="5886450" cy="119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514350" y="1028700"/>
            <a:ext cx="5886450" cy="1445419"/>
          </a:xfrm>
        </p:spPr>
        <p:txBody>
          <a:bodyPr anchor="b">
            <a:noAutofit/>
          </a:bodyPr>
          <a:lstStyle>
            <a:lvl1pPr>
              <a:defRPr sz="4100" cap="all" baseline="0"/>
            </a:lvl1pPr>
          </a:lstStyle>
          <a:p>
            <a:r>
              <a:rPr lang="en-US"/>
              <a:t>Click to edit Master title style</a:t>
            </a:r>
            <a:endParaRPr lang="en-US" dirty="0"/>
          </a:p>
        </p:txBody>
      </p:sp>
      <p:sp>
        <p:nvSpPr>
          <p:cNvPr id="3" name="Subtitle 2"/>
          <p:cNvSpPr>
            <a:spLocks noGrp="1"/>
          </p:cNvSpPr>
          <p:nvPr>
            <p:ph type="subTitle" idx="1"/>
          </p:nvPr>
        </p:nvSpPr>
        <p:spPr>
          <a:xfrm>
            <a:off x="514350" y="2628900"/>
            <a:ext cx="4800600" cy="1314450"/>
          </a:xfrm>
        </p:spPr>
        <p:txBody>
          <a:bodyPr/>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smtClean="0"/>
            </a:lvl1pPr>
          </a:lstStyle>
          <a:p>
            <a:pPr>
              <a:defRPr/>
            </a:pPr>
            <a:fld id="{77AC26A4-8DE2-7C48-84B4-D3199B9E2EBA}" type="datetimeFigureOut">
              <a:rPr lang="th-TH"/>
              <a:pPr>
                <a:defRPr/>
              </a:pPr>
              <a:t>06/06/62</a:t>
            </a:fld>
            <a:endParaRPr lang="th-TH"/>
          </a:p>
        </p:txBody>
      </p:sp>
      <p:sp>
        <p:nvSpPr>
          <p:cNvPr id="6" name="Footer Placeholder 4"/>
          <p:cNvSpPr>
            <a:spLocks noGrp="1"/>
          </p:cNvSpPr>
          <p:nvPr>
            <p:ph type="ftr" sz="quarter" idx="11"/>
          </p:nvPr>
        </p:nvSpPr>
        <p:spPr/>
        <p:txBody>
          <a:bodyPr/>
          <a:lstStyle>
            <a:lvl1pPr>
              <a:defRPr/>
            </a:lvl1pPr>
          </a:lstStyle>
          <a:p>
            <a:pPr>
              <a:defRPr/>
            </a:pPr>
            <a:endParaRPr lang="th-TH"/>
          </a:p>
        </p:txBody>
      </p:sp>
      <p:sp>
        <p:nvSpPr>
          <p:cNvPr id="7" name="Slide Number Placeholder 5"/>
          <p:cNvSpPr>
            <a:spLocks noGrp="1"/>
          </p:cNvSpPr>
          <p:nvPr>
            <p:ph type="sldNum" sz="quarter" idx="12"/>
          </p:nvPr>
        </p:nvSpPr>
        <p:spPr/>
        <p:txBody>
          <a:bodyPr/>
          <a:lstStyle>
            <a:lvl1pPr>
              <a:defRPr/>
            </a:lvl1pPr>
          </a:lstStyle>
          <a:p>
            <a:pPr>
              <a:defRPr/>
            </a:pPr>
            <a:fld id="{67F96109-641D-A841-8397-3622FD4FBF42}" type="slidenum">
              <a:rPr lang="en-US"/>
              <a:pPr>
                <a:defRPr/>
              </a:pPr>
              <a:t>‹#›</a:t>
            </a:fld>
            <a:endParaRPr lang="en-US"/>
          </a:p>
        </p:txBody>
      </p:sp>
    </p:spTree>
    <p:extLst>
      <p:ext uri="{BB962C8B-B14F-4D97-AF65-F5344CB8AC3E}">
        <p14:creationId xmlns:p14="http://schemas.microsoft.com/office/powerpoint/2010/main" val="2943385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fld id="{67F3138C-A7E2-F747-B403-2DB4632D41BC}" type="datetimeFigureOut">
              <a:rPr lang="th-TH"/>
              <a:pPr>
                <a:defRPr/>
              </a:pPr>
              <a:t>06/06/62</a:t>
            </a:fld>
            <a:endParaRPr lang="th-TH"/>
          </a:p>
        </p:txBody>
      </p:sp>
      <p:sp>
        <p:nvSpPr>
          <p:cNvPr id="5" name="Footer Placeholder 4"/>
          <p:cNvSpPr>
            <a:spLocks noGrp="1"/>
          </p:cNvSpPr>
          <p:nvPr>
            <p:ph type="ftr" sz="quarter" idx="11"/>
          </p:nvPr>
        </p:nvSpPr>
        <p:spPr/>
        <p:txBody>
          <a:bodyPr/>
          <a:lstStyle>
            <a:lvl1pPr>
              <a:defRPr/>
            </a:lvl1pPr>
          </a:lstStyle>
          <a:p>
            <a:pPr>
              <a:defRPr/>
            </a:pPr>
            <a:endParaRPr lang="th-TH"/>
          </a:p>
        </p:txBody>
      </p:sp>
      <p:sp>
        <p:nvSpPr>
          <p:cNvPr id="6" name="Slide Number Placeholder 5"/>
          <p:cNvSpPr>
            <a:spLocks noGrp="1"/>
          </p:cNvSpPr>
          <p:nvPr>
            <p:ph type="sldNum" sz="quarter" idx="12"/>
          </p:nvPr>
        </p:nvSpPr>
        <p:spPr/>
        <p:txBody>
          <a:bodyPr/>
          <a:lstStyle>
            <a:lvl1pPr>
              <a:defRPr/>
            </a:lvl1pPr>
          </a:lstStyle>
          <a:p>
            <a:pPr>
              <a:defRPr/>
            </a:pPr>
            <a:fld id="{2F648971-5819-D24E-8BA9-FCFE8A991D65}" type="slidenum">
              <a:rPr lang="th-TH"/>
              <a:pPr>
                <a:defRPr/>
              </a:pPr>
              <a:t>‹#›</a:t>
            </a:fld>
            <a:endParaRPr lang="th-TH"/>
          </a:p>
        </p:txBody>
      </p:sp>
    </p:spTree>
    <p:extLst>
      <p:ext uri="{BB962C8B-B14F-4D97-AF65-F5344CB8AC3E}">
        <p14:creationId xmlns:p14="http://schemas.microsoft.com/office/powerpoint/2010/main" val="30770762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548878" y="3449242"/>
            <a:ext cx="5886450" cy="119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41735" y="1771651"/>
            <a:ext cx="5829300" cy="1650206"/>
          </a:xfrm>
        </p:spPr>
        <p:txBody>
          <a:bodyPr anchor="b"/>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541735" y="3470149"/>
            <a:ext cx="5829300" cy="1125140"/>
          </a:xfrm>
        </p:spPr>
        <p:txBody>
          <a:bodyPr>
            <a:normAutofit/>
          </a:bodyPr>
          <a:lstStyle>
            <a:lvl1pPr marL="0" indent="0">
              <a:buNone/>
              <a:defRPr sz="1800">
                <a:solidFill>
                  <a:schemeClr val="tx2"/>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fld id="{0E9250CB-9BD6-6646-9348-32DA7DC97140}" type="datetimeFigureOut">
              <a:rPr lang="th-TH"/>
              <a:pPr>
                <a:defRPr/>
              </a:pPr>
              <a:t>06/06/62</a:t>
            </a:fld>
            <a:endParaRPr lang="th-TH"/>
          </a:p>
        </p:txBody>
      </p:sp>
      <p:sp>
        <p:nvSpPr>
          <p:cNvPr id="6" name="Footer Placeholder 4"/>
          <p:cNvSpPr>
            <a:spLocks noGrp="1"/>
          </p:cNvSpPr>
          <p:nvPr>
            <p:ph type="ftr" sz="quarter" idx="11"/>
          </p:nvPr>
        </p:nvSpPr>
        <p:spPr/>
        <p:txBody>
          <a:bodyPr/>
          <a:lstStyle>
            <a:lvl1pPr>
              <a:defRPr/>
            </a:lvl1pPr>
          </a:lstStyle>
          <a:p>
            <a:pPr>
              <a:defRPr/>
            </a:pPr>
            <a:endParaRPr lang="th-TH"/>
          </a:p>
        </p:txBody>
      </p:sp>
      <p:sp>
        <p:nvSpPr>
          <p:cNvPr id="7" name="Slide Number Placeholder 5"/>
          <p:cNvSpPr>
            <a:spLocks noGrp="1"/>
          </p:cNvSpPr>
          <p:nvPr>
            <p:ph type="sldNum" sz="quarter" idx="12"/>
          </p:nvPr>
        </p:nvSpPr>
        <p:spPr/>
        <p:txBody>
          <a:bodyPr/>
          <a:lstStyle>
            <a:lvl1pPr>
              <a:defRPr/>
            </a:lvl1pPr>
          </a:lstStyle>
          <a:p>
            <a:pPr>
              <a:defRPr/>
            </a:pPr>
            <a:fld id="{812A4FF9-81FD-0443-BB61-EBC636EC407B}" type="slidenum">
              <a:rPr lang="th-TH"/>
              <a:pPr>
                <a:defRPr/>
              </a:pPr>
              <a:t>‹#›</a:t>
            </a:fld>
            <a:endParaRPr lang="th-TH"/>
          </a:p>
        </p:txBody>
      </p:sp>
    </p:spTree>
    <p:extLst>
      <p:ext uri="{BB962C8B-B14F-4D97-AF65-F5344CB8AC3E}">
        <p14:creationId xmlns:p14="http://schemas.microsoft.com/office/powerpoint/2010/main" val="3407977575"/>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55014"/>
            <a:ext cx="3028950" cy="3538728"/>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86150" y="1255014"/>
            <a:ext cx="3028950" cy="3538728"/>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smtClean="0"/>
            </a:lvl1pPr>
          </a:lstStyle>
          <a:p>
            <a:pPr>
              <a:defRPr/>
            </a:pPr>
            <a:fld id="{0496F01C-0399-5C4A-83E8-A24B66964C41}" type="datetimeFigureOut">
              <a:rPr lang="th-TH"/>
              <a:pPr>
                <a:defRPr/>
              </a:pPr>
              <a:t>06/06/62</a:t>
            </a:fld>
            <a:endParaRPr lang="th-TH"/>
          </a:p>
        </p:txBody>
      </p:sp>
      <p:sp>
        <p:nvSpPr>
          <p:cNvPr id="6" name="Footer Placeholder 5"/>
          <p:cNvSpPr>
            <a:spLocks noGrp="1"/>
          </p:cNvSpPr>
          <p:nvPr>
            <p:ph type="ftr" sz="quarter" idx="11"/>
          </p:nvPr>
        </p:nvSpPr>
        <p:spPr/>
        <p:txBody>
          <a:bodyPr/>
          <a:lstStyle>
            <a:lvl1pPr>
              <a:defRPr/>
            </a:lvl1pPr>
          </a:lstStyle>
          <a:p>
            <a:pPr>
              <a:defRPr/>
            </a:pPr>
            <a:endParaRPr lang="th-TH"/>
          </a:p>
        </p:txBody>
      </p:sp>
      <p:sp>
        <p:nvSpPr>
          <p:cNvPr id="7" name="Slide Number Placeholder 6"/>
          <p:cNvSpPr>
            <a:spLocks noGrp="1"/>
          </p:cNvSpPr>
          <p:nvPr>
            <p:ph type="sldNum" sz="quarter" idx="12"/>
          </p:nvPr>
        </p:nvSpPr>
        <p:spPr/>
        <p:txBody>
          <a:bodyPr/>
          <a:lstStyle>
            <a:lvl1pPr>
              <a:defRPr/>
            </a:lvl1pPr>
          </a:lstStyle>
          <a:p>
            <a:pPr>
              <a:defRPr/>
            </a:pPr>
            <a:fld id="{5081A24D-16DA-4F4E-B63E-2988A8318614}" type="slidenum">
              <a:rPr lang="th-TH"/>
              <a:pPr>
                <a:defRPr/>
              </a:pPr>
              <a:t>‹#›</a:t>
            </a:fld>
            <a:endParaRPr lang="th-TH"/>
          </a:p>
        </p:txBody>
      </p:sp>
    </p:spTree>
    <p:extLst>
      <p:ext uri="{BB962C8B-B14F-4D97-AF65-F5344CB8AC3E}">
        <p14:creationId xmlns:p14="http://schemas.microsoft.com/office/powerpoint/2010/main" val="17920434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1663899" y="3034308"/>
            <a:ext cx="3531394"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42900" y="1257300"/>
            <a:ext cx="294894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500" b="0">
                <a:solidFill>
                  <a:schemeClr val="tx2"/>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828800"/>
            <a:ext cx="2948940"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566160" y="1257300"/>
            <a:ext cx="294894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500" b="0" kern="1200" dirty="0" smtClean="0">
                <a:solidFill>
                  <a:schemeClr val="tx2"/>
                </a:solidFill>
                <a:latin typeface="+mn-lt"/>
                <a:ea typeface="+mn-ea"/>
                <a:cs typeface="+mn-cs"/>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566160" y="1828800"/>
            <a:ext cx="2948940"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smtClean="0"/>
            </a:lvl1pPr>
          </a:lstStyle>
          <a:p>
            <a:pPr>
              <a:defRPr/>
            </a:pPr>
            <a:fld id="{AC6F6418-4F35-064B-A817-728E797B888E}" type="datetimeFigureOut">
              <a:rPr lang="th-TH"/>
              <a:pPr>
                <a:defRPr/>
              </a:pPr>
              <a:t>06/06/62</a:t>
            </a:fld>
            <a:endParaRPr lang="th-TH"/>
          </a:p>
        </p:txBody>
      </p:sp>
      <p:sp>
        <p:nvSpPr>
          <p:cNvPr id="9" name="Footer Placeholder 7"/>
          <p:cNvSpPr>
            <a:spLocks noGrp="1"/>
          </p:cNvSpPr>
          <p:nvPr>
            <p:ph type="ftr" sz="quarter" idx="11"/>
          </p:nvPr>
        </p:nvSpPr>
        <p:spPr/>
        <p:txBody>
          <a:bodyPr/>
          <a:lstStyle>
            <a:lvl1pPr>
              <a:defRPr/>
            </a:lvl1pPr>
          </a:lstStyle>
          <a:p>
            <a:pPr>
              <a:defRPr/>
            </a:pPr>
            <a:endParaRPr lang="th-TH"/>
          </a:p>
        </p:txBody>
      </p:sp>
      <p:sp>
        <p:nvSpPr>
          <p:cNvPr id="10" name="Slide Number Placeholder 8"/>
          <p:cNvSpPr>
            <a:spLocks noGrp="1"/>
          </p:cNvSpPr>
          <p:nvPr>
            <p:ph type="sldNum" sz="quarter" idx="12"/>
          </p:nvPr>
        </p:nvSpPr>
        <p:spPr/>
        <p:txBody>
          <a:bodyPr/>
          <a:lstStyle>
            <a:lvl1pPr>
              <a:defRPr/>
            </a:lvl1pPr>
          </a:lstStyle>
          <a:p>
            <a:pPr>
              <a:defRPr/>
            </a:pPr>
            <a:fld id="{5B52A048-B9DA-D841-AAD2-D4C50A19BEF0}" type="slidenum">
              <a:rPr lang="th-TH"/>
              <a:pPr>
                <a:defRPr/>
              </a:pPr>
              <a:t>‹#›</a:t>
            </a:fld>
            <a:endParaRPr lang="th-TH"/>
          </a:p>
        </p:txBody>
      </p:sp>
    </p:spTree>
    <p:extLst>
      <p:ext uri="{BB962C8B-B14F-4D97-AF65-F5344CB8AC3E}">
        <p14:creationId xmlns:p14="http://schemas.microsoft.com/office/powerpoint/2010/main" val="9912579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fld id="{7E23D63E-0B2B-1F4D-8AAB-77874E6346F6}" type="datetimeFigureOut">
              <a:rPr lang="th-TH"/>
              <a:pPr>
                <a:defRPr/>
              </a:pPr>
              <a:t>06/06/62</a:t>
            </a:fld>
            <a:endParaRPr lang="th-TH"/>
          </a:p>
        </p:txBody>
      </p:sp>
      <p:sp>
        <p:nvSpPr>
          <p:cNvPr id="4" name="Footer Placeholder 3"/>
          <p:cNvSpPr>
            <a:spLocks noGrp="1"/>
          </p:cNvSpPr>
          <p:nvPr>
            <p:ph type="ftr" sz="quarter" idx="11"/>
          </p:nvPr>
        </p:nvSpPr>
        <p:spPr/>
        <p:txBody>
          <a:bodyPr/>
          <a:lstStyle>
            <a:lvl1pPr>
              <a:defRPr/>
            </a:lvl1pPr>
          </a:lstStyle>
          <a:p>
            <a:pPr>
              <a:defRPr/>
            </a:pPr>
            <a:endParaRPr lang="th-TH"/>
          </a:p>
        </p:txBody>
      </p:sp>
      <p:sp>
        <p:nvSpPr>
          <p:cNvPr id="5" name="Slide Number Placeholder 4"/>
          <p:cNvSpPr>
            <a:spLocks noGrp="1"/>
          </p:cNvSpPr>
          <p:nvPr>
            <p:ph type="sldNum" sz="quarter" idx="12"/>
          </p:nvPr>
        </p:nvSpPr>
        <p:spPr/>
        <p:txBody>
          <a:bodyPr/>
          <a:lstStyle>
            <a:lvl1pPr>
              <a:defRPr/>
            </a:lvl1pPr>
          </a:lstStyle>
          <a:p>
            <a:pPr>
              <a:defRPr/>
            </a:pPr>
            <a:fld id="{4D326CA3-B9BE-8845-BF9A-E3046942206A}" type="slidenum">
              <a:rPr lang="th-TH"/>
              <a:pPr>
                <a:defRPr/>
              </a:pPr>
              <a:t>‹#›</a:t>
            </a:fld>
            <a:endParaRPr lang="th-TH"/>
          </a:p>
        </p:txBody>
      </p:sp>
    </p:spTree>
    <p:extLst>
      <p:ext uri="{BB962C8B-B14F-4D97-AF65-F5344CB8AC3E}">
        <p14:creationId xmlns:p14="http://schemas.microsoft.com/office/powerpoint/2010/main" val="37362870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978CEFD1-E80C-AD41-BB76-E47F0ECBE43F}" type="datetimeFigureOut">
              <a:rPr lang="th-TH"/>
              <a:pPr>
                <a:defRPr/>
              </a:pPr>
              <a:t>06/06/62</a:t>
            </a:fld>
            <a:endParaRPr lang="th-TH"/>
          </a:p>
        </p:txBody>
      </p:sp>
      <p:sp>
        <p:nvSpPr>
          <p:cNvPr id="3" name="Footer Placeholder 2"/>
          <p:cNvSpPr>
            <a:spLocks noGrp="1"/>
          </p:cNvSpPr>
          <p:nvPr>
            <p:ph type="ftr" sz="quarter" idx="11"/>
          </p:nvPr>
        </p:nvSpPr>
        <p:spPr/>
        <p:txBody>
          <a:bodyPr/>
          <a:lstStyle>
            <a:lvl1pPr>
              <a:defRPr/>
            </a:lvl1pPr>
          </a:lstStyle>
          <a:p>
            <a:pPr>
              <a:defRPr/>
            </a:pPr>
            <a:endParaRPr lang="th-TH"/>
          </a:p>
        </p:txBody>
      </p:sp>
      <p:sp>
        <p:nvSpPr>
          <p:cNvPr id="4" name="Slide Number Placeholder 3"/>
          <p:cNvSpPr>
            <a:spLocks noGrp="1"/>
          </p:cNvSpPr>
          <p:nvPr>
            <p:ph type="sldNum" sz="quarter" idx="12"/>
          </p:nvPr>
        </p:nvSpPr>
        <p:spPr/>
        <p:txBody>
          <a:bodyPr/>
          <a:lstStyle>
            <a:lvl1pPr>
              <a:defRPr/>
            </a:lvl1pPr>
          </a:lstStyle>
          <a:p>
            <a:pPr>
              <a:defRPr/>
            </a:pPr>
            <a:fld id="{34C9AA9A-E99C-A540-BB64-84A9364EE7F8}" type="slidenum">
              <a:rPr lang="th-TH"/>
              <a:pPr>
                <a:defRPr/>
              </a:pPr>
              <a:t>‹#›</a:t>
            </a:fld>
            <a:endParaRPr lang="th-TH"/>
          </a:p>
        </p:txBody>
      </p:sp>
    </p:spTree>
    <p:extLst>
      <p:ext uri="{BB962C8B-B14F-4D97-AF65-F5344CB8AC3E}">
        <p14:creationId xmlns:p14="http://schemas.microsoft.com/office/powerpoint/2010/main" val="30394434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0120" y="2685455"/>
            <a:ext cx="4183856"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42900" y="594060"/>
            <a:ext cx="1604772" cy="946404"/>
          </a:xfrm>
        </p:spPr>
        <p:txBody>
          <a:bodyPr anchor="b">
            <a:no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2228850" y="594060"/>
            <a:ext cx="4286250" cy="418338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1" y="1597915"/>
            <a:ext cx="1604772" cy="3182711"/>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fld id="{DE17457D-C689-1447-BE99-315106452839}" type="datetimeFigureOut">
              <a:rPr lang="th-TH"/>
              <a:pPr>
                <a:defRPr/>
              </a:pPr>
              <a:t>06/06/62</a:t>
            </a:fld>
            <a:endParaRPr lang="th-TH"/>
          </a:p>
        </p:txBody>
      </p:sp>
      <p:sp>
        <p:nvSpPr>
          <p:cNvPr id="7" name="Footer Placeholder 5"/>
          <p:cNvSpPr>
            <a:spLocks noGrp="1"/>
          </p:cNvSpPr>
          <p:nvPr>
            <p:ph type="ftr" sz="quarter" idx="11"/>
          </p:nvPr>
        </p:nvSpPr>
        <p:spPr/>
        <p:txBody>
          <a:bodyPr/>
          <a:lstStyle>
            <a:lvl1pPr>
              <a:defRPr/>
            </a:lvl1pPr>
          </a:lstStyle>
          <a:p>
            <a:pPr>
              <a:defRPr/>
            </a:pPr>
            <a:endParaRPr lang="th-TH"/>
          </a:p>
        </p:txBody>
      </p:sp>
      <p:sp>
        <p:nvSpPr>
          <p:cNvPr id="8" name="Slide Number Placeholder 6"/>
          <p:cNvSpPr>
            <a:spLocks noGrp="1"/>
          </p:cNvSpPr>
          <p:nvPr>
            <p:ph type="sldNum" sz="quarter" idx="12"/>
          </p:nvPr>
        </p:nvSpPr>
        <p:spPr/>
        <p:txBody>
          <a:bodyPr/>
          <a:lstStyle>
            <a:lvl1pPr>
              <a:defRPr/>
            </a:lvl1pPr>
          </a:lstStyle>
          <a:p>
            <a:pPr>
              <a:defRPr/>
            </a:pPr>
            <a:fld id="{D187DB6C-8219-9344-B060-D44E1B98A803}" type="slidenum">
              <a:rPr lang="en-US"/>
              <a:pPr>
                <a:defRPr/>
              </a:pPr>
              <a:t>‹#›</a:t>
            </a:fld>
            <a:endParaRPr lang="en-US"/>
          </a:p>
        </p:txBody>
      </p:sp>
    </p:spTree>
    <p:extLst>
      <p:ext uri="{BB962C8B-B14F-4D97-AF65-F5344CB8AC3E}">
        <p14:creationId xmlns:p14="http://schemas.microsoft.com/office/powerpoint/2010/main" val="36699397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594360"/>
            <a:ext cx="1607010" cy="948690"/>
          </a:xfrm>
        </p:spPr>
        <p:txBody>
          <a:bodyPr anchor="b"/>
          <a:lstStyle>
            <a:lvl1pPr algn="l">
              <a:defRPr sz="1800" b="0"/>
            </a:lvl1pPr>
          </a:lstStyle>
          <a:p>
            <a:r>
              <a:rPr lang="en-US"/>
              <a:t>Click to edit Master title style</a:t>
            </a:r>
            <a:endParaRPr lang="en-US" dirty="0"/>
          </a:p>
        </p:txBody>
      </p:sp>
      <p:sp>
        <p:nvSpPr>
          <p:cNvPr id="3" name="Picture Placeholder 2"/>
          <p:cNvSpPr>
            <a:spLocks noGrp="1"/>
          </p:cNvSpPr>
          <p:nvPr>
            <p:ph type="pic" idx="1"/>
          </p:nvPr>
        </p:nvSpPr>
        <p:spPr>
          <a:xfrm>
            <a:off x="2143957" y="628651"/>
            <a:ext cx="4428293" cy="4125342"/>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342900" y="1600200"/>
            <a:ext cx="1604772" cy="3182112"/>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1B04C569-1074-3F4C-85B3-6E7B8E2E3F74}" type="datetimeFigureOut">
              <a:rPr lang="th-TH"/>
              <a:pPr>
                <a:defRPr/>
              </a:pPr>
              <a:t>06/06/62</a:t>
            </a:fld>
            <a:endParaRPr lang="th-TH"/>
          </a:p>
        </p:txBody>
      </p:sp>
      <p:sp>
        <p:nvSpPr>
          <p:cNvPr id="6" name="Footer Placeholder 5"/>
          <p:cNvSpPr>
            <a:spLocks noGrp="1"/>
          </p:cNvSpPr>
          <p:nvPr>
            <p:ph type="ftr" sz="quarter" idx="11"/>
          </p:nvPr>
        </p:nvSpPr>
        <p:spPr/>
        <p:txBody>
          <a:bodyPr/>
          <a:lstStyle>
            <a:lvl1pPr>
              <a:defRPr/>
            </a:lvl1pPr>
          </a:lstStyle>
          <a:p>
            <a:pPr>
              <a:defRPr/>
            </a:pPr>
            <a:endParaRPr lang="th-TH"/>
          </a:p>
        </p:txBody>
      </p:sp>
      <p:sp>
        <p:nvSpPr>
          <p:cNvPr id="7" name="Slide Number Placeholder 6"/>
          <p:cNvSpPr>
            <a:spLocks noGrp="1"/>
          </p:cNvSpPr>
          <p:nvPr>
            <p:ph type="sldNum" sz="quarter" idx="12"/>
          </p:nvPr>
        </p:nvSpPr>
        <p:spPr/>
        <p:txBody>
          <a:bodyPr/>
          <a:lstStyle>
            <a:lvl1pPr>
              <a:defRPr/>
            </a:lvl1pPr>
          </a:lstStyle>
          <a:p>
            <a:pPr>
              <a:defRPr/>
            </a:pPr>
            <a:fld id="{47D7713E-0912-8C4E-A0E9-BDC899FFA614}" type="slidenum">
              <a:rPr lang="th-TH"/>
              <a:pPr>
                <a:defRPr/>
              </a:pPr>
              <a:t>‹#›</a:t>
            </a:fld>
            <a:endParaRPr lang="th-TH"/>
          </a:p>
        </p:txBody>
      </p:sp>
    </p:spTree>
    <p:extLst>
      <p:ext uri="{BB962C8B-B14F-4D97-AF65-F5344CB8AC3E}">
        <p14:creationId xmlns:p14="http://schemas.microsoft.com/office/powerpoint/2010/main" val="39476656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fld id="{E5B93E80-020E-AE40-875A-89FC3298D5FD}" type="datetimeFigureOut">
              <a:rPr lang="th-TH"/>
              <a:pPr>
                <a:defRPr/>
              </a:pPr>
              <a:t>06/06/62</a:t>
            </a:fld>
            <a:endParaRPr lang="th-TH"/>
          </a:p>
        </p:txBody>
      </p:sp>
      <p:sp>
        <p:nvSpPr>
          <p:cNvPr id="5" name="Footer Placeholder 4"/>
          <p:cNvSpPr>
            <a:spLocks noGrp="1"/>
          </p:cNvSpPr>
          <p:nvPr>
            <p:ph type="ftr" sz="quarter" idx="11"/>
          </p:nvPr>
        </p:nvSpPr>
        <p:spPr/>
        <p:txBody>
          <a:bodyPr/>
          <a:lstStyle>
            <a:lvl1pPr>
              <a:defRPr/>
            </a:lvl1pPr>
          </a:lstStyle>
          <a:p>
            <a:pPr>
              <a:defRPr/>
            </a:pPr>
            <a:endParaRPr lang="th-TH"/>
          </a:p>
        </p:txBody>
      </p:sp>
      <p:sp>
        <p:nvSpPr>
          <p:cNvPr id="6" name="Slide Number Placeholder 5"/>
          <p:cNvSpPr>
            <a:spLocks noGrp="1"/>
          </p:cNvSpPr>
          <p:nvPr>
            <p:ph type="sldNum" sz="quarter" idx="12"/>
          </p:nvPr>
        </p:nvSpPr>
        <p:spPr/>
        <p:txBody>
          <a:bodyPr/>
          <a:lstStyle>
            <a:lvl1pPr>
              <a:defRPr/>
            </a:lvl1pPr>
          </a:lstStyle>
          <a:p>
            <a:pPr>
              <a:defRPr/>
            </a:pPr>
            <a:fld id="{D49D68D5-26F1-EB4A-A443-CA83237851D0}" type="slidenum">
              <a:rPr lang="th-TH"/>
              <a:pPr>
                <a:defRPr/>
              </a:pPr>
              <a:t>‹#›</a:t>
            </a:fld>
            <a:endParaRPr lang="th-TH"/>
          </a:p>
        </p:txBody>
      </p:sp>
    </p:spTree>
    <p:extLst>
      <p:ext uri="{BB962C8B-B14F-4D97-AF65-F5344CB8AC3E}">
        <p14:creationId xmlns:p14="http://schemas.microsoft.com/office/powerpoint/2010/main" val="22622266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457200"/>
            <a:ext cx="1543050" cy="440055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342900" y="457200"/>
            <a:ext cx="4514850" cy="440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mtClean="0"/>
            </a:lvl1pPr>
          </a:lstStyle>
          <a:p>
            <a:pPr>
              <a:defRPr/>
            </a:pPr>
            <a:fld id="{2EFEE995-8D18-6E4D-807C-3310FD7B9E3E}" type="datetimeFigureOut">
              <a:rPr lang="th-TH"/>
              <a:pPr>
                <a:defRPr/>
              </a:pPr>
              <a:t>06/06/62</a:t>
            </a:fld>
            <a:endParaRPr lang="th-TH"/>
          </a:p>
        </p:txBody>
      </p:sp>
      <p:sp>
        <p:nvSpPr>
          <p:cNvPr id="5" name="Footer Placeholder 4"/>
          <p:cNvSpPr>
            <a:spLocks noGrp="1"/>
          </p:cNvSpPr>
          <p:nvPr>
            <p:ph type="ftr" sz="quarter" idx="11"/>
          </p:nvPr>
        </p:nvSpPr>
        <p:spPr/>
        <p:txBody>
          <a:bodyPr/>
          <a:lstStyle>
            <a:lvl1pPr>
              <a:defRPr/>
            </a:lvl1pPr>
          </a:lstStyle>
          <a:p>
            <a:pPr>
              <a:defRPr/>
            </a:pPr>
            <a:endParaRPr lang="th-TH"/>
          </a:p>
        </p:txBody>
      </p:sp>
      <p:sp>
        <p:nvSpPr>
          <p:cNvPr id="6" name="Slide Number Placeholder 5"/>
          <p:cNvSpPr>
            <a:spLocks noGrp="1"/>
          </p:cNvSpPr>
          <p:nvPr>
            <p:ph type="sldNum" sz="quarter" idx="12"/>
          </p:nvPr>
        </p:nvSpPr>
        <p:spPr/>
        <p:txBody>
          <a:bodyPr/>
          <a:lstStyle>
            <a:lvl1pPr>
              <a:defRPr/>
            </a:lvl1pPr>
          </a:lstStyle>
          <a:p>
            <a:pPr>
              <a:defRPr/>
            </a:pPr>
            <a:fld id="{D9DBD241-E138-C249-AA3A-4CEC836D4122}" type="slidenum">
              <a:rPr lang="th-TH"/>
              <a:pPr>
                <a:defRPr/>
              </a:pPr>
              <a:t>‹#›</a:t>
            </a:fld>
            <a:endParaRPr lang="th-TH"/>
          </a:p>
        </p:txBody>
      </p:sp>
    </p:spTree>
    <p:extLst>
      <p:ext uri="{BB962C8B-B14F-4D97-AF65-F5344CB8AC3E}">
        <p14:creationId xmlns:p14="http://schemas.microsoft.com/office/powerpoint/2010/main" val="3132784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9"/>
            <a:ext cx="6858000" cy="576064"/>
          </a:xfrm>
          <a:prstGeom prst="rect">
            <a:avLst/>
          </a:prstGeom>
        </p:spPr>
        <p:txBody>
          <a:bodyPr lIns="91438" tIns="45719" rIns="91438" bIns="45719" anchor="ctr"/>
          <a:lstStyle>
            <a:lvl1pPr marL="0" indent="0" algn="ctr">
              <a:buNone/>
              <a:defRPr sz="27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3"/>
            <a:ext cx="6858000" cy="288032"/>
          </a:xfrm>
          <a:prstGeom prst="rect">
            <a:avLst/>
          </a:prstGeom>
        </p:spPr>
        <p:txBody>
          <a:bodyPr lIns="91438" tIns="45719" rIns="91438" bIns="45719" anchor="ctr"/>
          <a:lstStyle>
            <a:lvl1pPr marL="0" indent="0" algn="ctr">
              <a:buNone/>
              <a:defRPr sz="11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12904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9"/>
            <a:ext cx="6858000" cy="576064"/>
          </a:xfrm>
          <a:prstGeom prst="rect">
            <a:avLst/>
          </a:prstGeom>
        </p:spPr>
        <p:txBody>
          <a:bodyPr lIns="91438" tIns="45719" rIns="91438" bIns="45719" anchor="ctr"/>
          <a:lstStyle>
            <a:lvl1pPr marL="0" indent="0" algn="ctr">
              <a:buNone/>
              <a:defRPr sz="27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3"/>
            <a:ext cx="6858000" cy="288032"/>
          </a:xfrm>
          <a:prstGeom prst="rect">
            <a:avLst/>
          </a:prstGeom>
        </p:spPr>
        <p:txBody>
          <a:bodyPr lIns="91438" tIns="45719" rIns="91438" bIns="45719" anchor="ctr"/>
          <a:lstStyle>
            <a:lvl1pPr marL="0" indent="0" algn="ctr">
              <a:buNone/>
              <a:defRPr sz="11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610910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9"/>
            <a:ext cx="6858000" cy="576064"/>
          </a:xfrm>
          <a:prstGeom prst="rect">
            <a:avLst/>
          </a:prstGeom>
        </p:spPr>
        <p:txBody>
          <a:bodyPr lIns="91438" tIns="45719" rIns="91438" bIns="45719" anchor="ctr"/>
          <a:lstStyle>
            <a:lvl1pPr marL="0" indent="0" algn="ctr">
              <a:buNone/>
              <a:defRPr sz="27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3"/>
            <a:ext cx="6858000" cy="288032"/>
          </a:xfrm>
          <a:prstGeom prst="rect">
            <a:avLst/>
          </a:prstGeom>
        </p:spPr>
        <p:txBody>
          <a:bodyPr lIns="91438" tIns="45719" rIns="91438" bIns="45719" anchor="ctr"/>
          <a:lstStyle>
            <a:lvl1pPr marL="0" indent="0" algn="ctr">
              <a:buNone/>
              <a:defRPr sz="11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70168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2348880" y="843558"/>
            <a:ext cx="4509120" cy="576064"/>
          </a:xfrm>
          <a:prstGeom prst="rect">
            <a:avLst/>
          </a:prstGeom>
        </p:spPr>
        <p:txBody>
          <a:bodyPr lIns="91438" tIns="45719" rIns="91438" bIns="45719" anchor="ctr"/>
          <a:lstStyle>
            <a:lvl1pPr marL="0" indent="0" algn="l">
              <a:buNone/>
              <a:defRPr sz="27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2348880" y="1419622"/>
            <a:ext cx="4509120" cy="288032"/>
          </a:xfrm>
          <a:prstGeom prst="rect">
            <a:avLst/>
          </a:prstGeom>
        </p:spPr>
        <p:txBody>
          <a:bodyPr lIns="91438" tIns="45719" rIns="91438" bIns="45719" anchor="ctr"/>
          <a:lstStyle>
            <a:lvl1pPr marL="0" indent="0" algn="l">
              <a:buNone/>
              <a:defRPr sz="11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Rectangle 3"/>
          <p:cNvSpPr/>
          <p:nvPr userDrawn="1"/>
        </p:nvSpPr>
        <p:spPr>
          <a:xfrm>
            <a:off x="728700" y="1827287"/>
            <a:ext cx="5454606" cy="2304256"/>
          </a:xfrm>
          <a:prstGeom prst="rect">
            <a:avLst/>
          </a:prstGeom>
          <a:no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sz="1400"/>
          </a:p>
        </p:txBody>
      </p:sp>
      <p:sp>
        <p:nvSpPr>
          <p:cNvPr id="5" name="Oval 4"/>
          <p:cNvSpPr/>
          <p:nvPr userDrawn="1"/>
        </p:nvSpPr>
        <p:spPr>
          <a:xfrm>
            <a:off x="1052736" y="1044724"/>
            <a:ext cx="1188132" cy="1584176"/>
          </a:xfrm>
          <a:prstGeom prst="ellipse">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sz="1400"/>
          </a:p>
        </p:txBody>
      </p:sp>
    </p:spTree>
    <p:extLst>
      <p:ext uri="{BB962C8B-B14F-4D97-AF65-F5344CB8AC3E}">
        <p14:creationId xmlns:p14="http://schemas.microsoft.com/office/powerpoint/2010/main" val="3022793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862826" y="123479"/>
            <a:ext cx="4995174" cy="576064"/>
          </a:xfrm>
          <a:prstGeom prst="rect">
            <a:avLst/>
          </a:prstGeom>
        </p:spPr>
        <p:txBody>
          <a:bodyPr lIns="91438" tIns="45719" rIns="91438" bIns="45719" anchor="ctr"/>
          <a:lstStyle>
            <a:lvl1pPr marL="0" indent="0" algn="l">
              <a:buNone/>
              <a:defRPr sz="27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1862826" y="699543"/>
            <a:ext cx="4995174" cy="288032"/>
          </a:xfrm>
          <a:prstGeom prst="rect">
            <a:avLst/>
          </a:prstGeom>
        </p:spPr>
        <p:txBody>
          <a:bodyPr lIns="91438" tIns="45719" rIns="91438" bIns="45719" anchor="ctr"/>
          <a:lstStyle>
            <a:lvl1pPr marL="0" indent="0" algn="l">
              <a:buNone/>
              <a:defRPr sz="11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454042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34634" y="2322"/>
            <a:ext cx="5346594" cy="576064"/>
          </a:xfrm>
          <a:prstGeom prst="rect">
            <a:avLst/>
          </a:prstGeom>
        </p:spPr>
        <p:txBody>
          <a:bodyPr lIns="91438" tIns="45719" rIns="91438" bIns="45719" anchor="ctr"/>
          <a:lstStyle>
            <a:lvl1pPr marL="0" indent="0" algn="l">
              <a:buNone/>
              <a:defRPr sz="2700" b="0" baseline="0">
                <a:solidFill>
                  <a:schemeClr val="accent2"/>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134634" y="578386"/>
            <a:ext cx="5346594" cy="288032"/>
          </a:xfrm>
          <a:prstGeom prst="rect">
            <a:avLst/>
          </a:prstGeom>
        </p:spPr>
        <p:txBody>
          <a:bodyPr lIns="91438" tIns="45719" rIns="91438" bIns="45719" anchor="ctr"/>
          <a:lstStyle>
            <a:lvl1pPr marL="0" indent="0" algn="l">
              <a:buNone/>
              <a:defRPr sz="1100" b="0" baseline="0">
                <a:solidFill>
                  <a:schemeClr val="accent2"/>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634988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685783" rtl="0" eaLnBrk="1" latinLnBrk="1"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1" hangingPunct="1">
        <a:spcBef>
          <a:spcPct val="20000"/>
        </a:spcBef>
        <a:buFont typeface="Arial" pitchFamily="34" charset="0"/>
        <a:buChar char="•"/>
        <a:defRPr sz="2400" kern="1200">
          <a:solidFill>
            <a:schemeClr val="tx1"/>
          </a:solidFill>
          <a:latin typeface="+mn-lt"/>
          <a:ea typeface="+mn-ea"/>
          <a:cs typeface="+mn-cs"/>
        </a:defRPr>
      </a:lvl1pPr>
      <a:lvl2pPr marL="557199" indent="-214308" algn="l" defTabSz="685783" rtl="0" eaLnBrk="1" latinLnBrk="1" hangingPunct="1">
        <a:spcBef>
          <a:spcPct val="20000"/>
        </a:spcBef>
        <a:buFont typeface="Arial" pitchFamily="34" charset="0"/>
        <a:buChar char="–"/>
        <a:defRPr sz="2100" kern="1200">
          <a:solidFill>
            <a:schemeClr val="tx1"/>
          </a:solidFill>
          <a:latin typeface="+mn-lt"/>
          <a:ea typeface="+mn-ea"/>
          <a:cs typeface="+mn-cs"/>
        </a:defRPr>
      </a:lvl2pPr>
      <a:lvl3pPr marL="857228" indent="-171446" algn="l" defTabSz="685783" rtl="0" eaLnBrk="1" latinLnBrk="1" hangingPunct="1">
        <a:spcBef>
          <a:spcPct val="20000"/>
        </a:spcBef>
        <a:buFont typeface="Arial" pitchFamily="34" charset="0"/>
        <a:buChar char="•"/>
        <a:defRPr sz="1800" kern="1200">
          <a:solidFill>
            <a:schemeClr val="tx1"/>
          </a:solidFill>
          <a:latin typeface="+mn-lt"/>
          <a:ea typeface="+mn-ea"/>
          <a:cs typeface="+mn-cs"/>
        </a:defRPr>
      </a:lvl3pPr>
      <a:lvl4pPr marL="1200120" indent="-171446" algn="l" defTabSz="685783" rtl="0" eaLnBrk="1" latinLnBrk="1" hangingPunct="1">
        <a:spcBef>
          <a:spcPct val="20000"/>
        </a:spcBef>
        <a:buFont typeface="Arial" pitchFamily="34" charset="0"/>
        <a:buChar char="–"/>
        <a:defRPr sz="1500" kern="1200">
          <a:solidFill>
            <a:schemeClr val="tx1"/>
          </a:solidFill>
          <a:latin typeface="+mn-lt"/>
          <a:ea typeface="+mn-ea"/>
          <a:cs typeface="+mn-cs"/>
        </a:defRPr>
      </a:lvl4pPr>
      <a:lvl5pPr marL="1543012" indent="-171446" algn="l" defTabSz="685783" rtl="0" eaLnBrk="1" latinLnBrk="1" hangingPunct="1">
        <a:spcBef>
          <a:spcPct val="20000"/>
        </a:spcBef>
        <a:buFont typeface="Arial" pitchFamily="34" charset="0"/>
        <a:buChar char="»"/>
        <a:defRPr sz="1500" kern="1200">
          <a:solidFill>
            <a:schemeClr val="tx1"/>
          </a:solidFill>
          <a:latin typeface="+mn-lt"/>
          <a:ea typeface="+mn-ea"/>
          <a:cs typeface="+mn-cs"/>
        </a:defRPr>
      </a:lvl5pPr>
      <a:lvl6pPr marL="1885903" indent="-171446" algn="l" defTabSz="685783" rtl="0" eaLnBrk="1" latinLnBrk="1"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1"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1"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1"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ko-KR"/>
      </a:defPPr>
      <a:lvl1pPr marL="0" algn="l" defTabSz="685783" rtl="0" eaLnBrk="1" latinLnBrk="1" hangingPunct="1">
        <a:defRPr sz="1400" kern="1200">
          <a:solidFill>
            <a:schemeClr val="tx1"/>
          </a:solidFill>
          <a:latin typeface="+mn-lt"/>
          <a:ea typeface="+mn-ea"/>
          <a:cs typeface="+mn-cs"/>
        </a:defRPr>
      </a:lvl1pPr>
      <a:lvl2pPr marL="342892" algn="l" defTabSz="685783" rtl="0" eaLnBrk="1" latinLnBrk="1" hangingPunct="1">
        <a:defRPr sz="1400" kern="1200">
          <a:solidFill>
            <a:schemeClr val="tx1"/>
          </a:solidFill>
          <a:latin typeface="+mn-lt"/>
          <a:ea typeface="+mn-ea"/>
          <a:cs typeface="+mn-cs"/>
        </a:defRPr>
      </a:lvl2pPr>
      <a:lvl3pPr marL="685783" algn="l" defTabSz="685783" rtl="0" eaLnBrk="1" latinLnBrk="1" hangingPunct="1">
        <a:defRPr sz="1400" kern="1200">
          <a:solidFill>
            <a:schemeClr val="tx1"/>
          </a:solidFill>
          <a:latin typeface="+mn-lt"/>
          <a:ea typeface="+mn-ea"/>
          <a:cs typeface="+mn-cs"/>
        </a:defRPr>
      </a:lvl3pPr>
      <a:lvl4pPr marL="1028675" algn="l" defTabSz="685783" rtl="0" eaLnBrk="1" latinLnBrk="1" hangingPunct="1">
        <a:defRPr sz="1400" kern="1200">
          <a:solidFill>
            <a:schemeClr val="tx1"/>
          </a:solidFill>
          <a:latin typeface="+mn-lt"/>
          <a:ea typeface="+mn-ea"/>
          <a:cs typeface="+mn-cs"/>
        </a:defRPr>
      </a:lvl4pPr>
      <a:lvl5pPr marL="1371566" algn="l" defTabSz="685783" rtl="0" eaLnBrk="1" latinLnBrk="1" hangingPunct="1">
        <a:defRPr sz="1400" kern="1200">
          <a:solidFill>
            <a:schemeClr val="tx1"/>
          </a:solidFill>
          <a:latin typeface="+mn-lt"/>
          <a:ea typeface="+mn-ea"/>
          <a:cs typeface="+mn-cs"/>
        </a:defRPr>
      </a:lvl5pPr>
      <a:lvl6pPr marL="1714457" algn="l" defTabSz="685783" rtl="0" eaLnBrk="1" latinLnBrk="1" hangingPunct="1">
        <a:defRPr sz="1400" kern="1200">
          <a:solidFill>
            <a:schemeClr val="tx1"/>
          </a:solidFill>
          <a:latin typeface="+mn-lt"/>
          <a:ea typeface="+mn-ea"/>
          <a:cs typeface="+mn-cs"/>
        </a:defRPr>
      </a:lvl6pPr>
      <a:lvl7pPr marL="2057348" algn="l" defTabSz="685783" rtl="0" eaLnBrk="1" latinLnBrk="1" hangingPunct="1">
        <a:defRPr sz="1400" kern="1200">
          <a:solidFill>
            <a:schemeClr val="tx1"/>
          </a:solidFill>
          <a:latin typeface="+mn-lt"/>
          <a:ea typeface="+mn-ea"/>
          <a:cs typeface="+mn-cs"/>
        </a:defRPr>
      </a:lvl7pPr>
      <a:lvl8pPr marL="2400240" algn="l" defTabSz="685783" rtl="0" eaLnBrk="1" latinLnBrk="1" hangingPunct="1">
        <a:defRPr sz="1400" kern="1200">
          <a:solidFill>
            <a:schemeClr val="tx1"/>
          </a:solidFill>
          <a:latin typeface="+mn-lt"/>
          <a:ea typeface="+mn-ea"/>
          <a:cs typeface="+mn-cs"/>
        </a:defRPr>
      </a:lvl8pPr>
      <a:lvl9pPr marL="2743132" algn="l" defTabSz="685783" rtl="0" eaLnBrk="1" latinLnBrk="1"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52" r:id="rId2"/>
    <p:sldLayoutId id="2147483673" r:id="rId3"/>
    <p:sldLayoutId id="2147483662" r:id="rId4"/>
    <p:sldLayoutId id="2147483663" r:id="rId5"/>
    <p:sldLayoutId id="2147483661" r:id="rId6"/>
    <p:sldLayoutId id="2147483660" r:id="rId7"/>
    <p:sldLayoutId id="2147483665" r:id="rId8"/>
    <p:sldLayoutId id="2147483666" r:id="rId9"/>
    <p:sldLayoutId id="2147483672" r:id="rId10"/>
    <p:sldLayoutId id="2147483675" r:id="rId11"/>
    <p:sldLayoutId id="2147483674" r:id="rId12"/>
    <p:sldLayoutId id="2147483656" r:id="rId13"/>
    <p:sldLayoutId id="2147483676" r:id="rId14"/>
  </p:sldLayoutIdLst>
  <p:txStyles>
    <p:titleStyle>
      <a:lvl1pPr algn="ctr" defTabSz="685783" rtl="0" eaLnBrk="1" latinLnBrk="1"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1" hangingPunct="1">
        <a:spcBef>
          <a:spcPct val="20000"/>
        </a:spcBef>
        <a:buFont typeface="Arial" pitchFamily="34" charset="0"/>
        <a:buChar char="•"/>
        <a:defRPr sz="2400" kern="1200">
          <a:solidFill>
            <a:schemeClr val="tx1"/>
          </a:solidFill>
          <a:latin typeface="+mn-lt"/>
          <a:ea typeface="+mn-ea"/>
          <a:cs typeface="+mn-cs"/>
        </a:defRPr>
      </a:lvl1pPr>
      <a:lvl2pPr marL="557199" indent="-214308" algn="l" defTabSz="685783" rtl="0" eaLnBrk="1" latinLnBrk="1" hangingPunct="1">
        <a:spcBef>
          <a:spcPct val="20000"/>
        </a:spcBef>
        <a:buFont typeface="Arial" pitchFamily="34" charset="0"/>
        <a:buChar char="–"/>
        <a:defRPr sz="2100" kern="1200">
          <a:solidFill>
            <a:schemeClr val="tx1"/>
          </a:solidFill>
          <a:latin typeface="+mn-lt"/>
          <a:ea typeface="+mn-ea"/>
          <a:cs typeface="+mn-cs"/>
        </a:defRPr>
      </a:lvl2pPr>
      <a:lvl3pPr marL="857228" indent="-171446" algn="l" defTabSz="685783" rtl="0" eaLnBrk="1" latinLnBrk="1" hangingPunct="1">
        <a:spcBef>
          <a:spcPct val="20000"/>
        </a:spcBef>
        <a:buFont typeface="Arial" pitchFamily="34" charset="0"/>
        <a:buChar char="•"/>
        <a:defRPr sz="1800" kern="1200">
          <a:solidFill>
            <a:schemeClr val="tx1"/>
          </a:solidFill>
          <a:latin typeface="+mn-lt"/>
          <a:ea typeface="+mn-ea"/>
          <a:cs typeface="+mn-cs"/>
        </a:defRPr>
      </a:lvl3pPr>
      <a:lvl4pPr marL="1200120" indent="-171446" algn="l" defTabSz="685783" rtl="0" eaLnBrk="1" latinLnBrk="1" hangingPunct="1">
        <a:spcBef>
          <a:spcPct val="20000"/>
        </a:spcBef>
        <a:buFont typeface="Arial" pitchFamily="34" charset="0"/>
        <a:buChar char="–"/>
        <a:defRPr sz="1500" kern="1200">
          <a:solidFill>
            <a:schemeClr val="tx1"/>
          </a:solidFill>
          <a:latin typeface="+mn-lt"/>
          <a:ea typeface="+mn-ea"/>
          <a:cs typeface="+mn-cs"/>
        </a:defRPr>
      </a:lvl4pPr>
      <a:lvl5pPr marL="1543012" indent="-171446" algn="l" defTabSz="685783" rtl="0" eaLnBrk="1" latinLnBrk="1" hangingPunct="1">
        <a:spcBef>
          <a:spcPct val="20000"/>
        </a:spcBef>
        <a:buFont typeface="Arial" pitchFamily="34" charset="0"/>
        <a:buChar char="»"/>
        <a:defRPr sz="1500" kern="1200">
          <a:solidFill>
            <a:schemeClr val="tx1"/>
          </a:solidFill>
          <a:latin typeface="+mn-lt"/>
          <a:ea typeface="+mn-ea"/>
          <a:cs typeface="+mn-cs"/>
        </a:defRPr>
      </a:lvl5pPr>
      <a:lvl6pPr marL="1885903" indent="-171446" algn="l" defTabSz="685783" rtl="0" eaLnBrk="1" latinLnBrk="1"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1"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1"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1"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ko-KR"/>
      </a:defPPr>
      <a:lvl1pPr marL="0" algn="l" defTabSz="685783" rtl="0" eaLnBrk="1" latinLnBrk="1" hangingPunct="1">
        <a:defRPr sz="1400" kern="1200">
          <a:solidFill>
            <a:schemeClr val="tx1"/>
          </a:solidFill>
          <a:latin typeface="+mn-lt"/>
          <a:ea typeface="+mn-ea"/>
          <a:cs typeface="+mn-cs"/>
        </a:defRPr>
      </a:lvl1pPr>
      <a:lvl2pPr marL="342892" algn="l" defTabSz="685783" rtl="0" eaLnBrk="1" latinLnBrk="1" hangingPunct="1">
        <a:defRPr sz="1400" kern="1200">
          <a:solidFill>
            <a:schemeClr val="tx1"/>
          </a:solidFill>
          <a:latin typeface="+mn-lt"/>
          <a:ea typeface="+mn-ea"/>
          <a:cs typeface="+mn-cs"/>
        </a:defRPr>
      </a:lvl2pPr>
      <a:lvl3pPr marL="685783" algn="l" defTabSz="685783" rtl="0" eaLnBrk="1" latinLnBrk="1" hangingPunct="1">
        <a:defRPr sz="1400" kern="1200">
          <a:solidFill>
            <a:schemeClr val="tx1"/>
          </a:solidFill>
          <a:latin typeface="+mn-lt"/>
          <a:ea typeface="+mn-ea"/>
          <a:cs typeface="+mn-cs"/>
        </a:defRPr>
      </a:lvl3pPr>
      <a:lvl4pPr marL="1028675" algn="l" defTabSz="685783" rtl="0" eaLnBrk="1" latinLnBrk="1" hangingPunct="1">
        <a:defRPr sz="1400" kern="1200">
          <a:solidFill>
            <a:schemeClr val="tx1"/>
          </a:solidFill>
          <a:latin typeface="+mn-lt"/>
          <a:ea typeface="+mn-ea"/>
          <a:cs typeface="+mn-cs"/>
        </a:defRPr>
      </a:lvl4pPr>
      <a:lvl5pPr marL="1371566" algn="l" defTabSz="685783" rtl="0" eaLnBrk="1" latinLnBrk="1" hangingPunct="1">
        <a:defRPr sz="1400" kern="1200">
          <a:solidFill>
            <a:schemeClr val="tx1"/>
          </a:solidFill>
          <a:latin typeface="+mn-lt"/>
          <a:ea typeface="+mn-ea"/>
          <a:cs typeface="+mn-cs"/>
        </a:defRPr>
      </a:lvl5pPr>
      <a:lvl6pPr marL="1714457" algn="l" defTabSz="685783" rtl="0" eaLnBrk="1" latinLnBrk="1" hangingPunct="1">
        <a:defRPr sz="1400" kern="1200">
          <a:solidFill>
            <a:schemeClr val="tx1"/>
          </a:solidFill>
          <a:latin typeface="+mn-lt"/>
          <a:ea typeface="+mn-ea"/>
          <a:cs typeface="+mn-cs"/>
        </a:defRPr>
      </a:lvl6pPr>
      <a:lvl7pPr marL="2057348" algn="l" defTabSz="685783" rtl="0" eaLnBrk="1" latinLnBrk="1" hangingPunct="1">
        <a:defRPr sz="1400" kern="1200">
          <a:solidFill>
            <a:schemeClr val="tx1"/>
          </a:solidFill>
          <a:latin typeface="+mn-lt"/>
          <a:ea typeface="+mn-ea"/>
          <a:cs typeface="+mn-cs"/>
        </a:defRPr>
      </a:lvl7pPr>
      <a:lvl8pPr marL="2400240" algn="l" defTabSz="685783" rtl="0" eaLnBrk="1" latinLnBrk="1" hangingPunct="1">
        <a:defRPr sz="1400" kern="1200">
          <a:solidFill>
            <a:schemeClr val="tx1"/>
          </a:solidFill>
          <a:latin typeface="+mn-lt"/>
          <a:ea typeface="+mn-ea"/>
          <a:cs typeface="+mn-cs"/>
        </a:defRPr>
      </a:lvl8pPr>
      <a:lvl9pPr marL="2743132" algn="l" defTabSz="685783" rtl="0" eaLnBrk="1" latinLnBrk="1"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685783" rtl="0" eaLnBrk="1" latinLnBrk="1"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1" hangingPunct="1">
        <a:spcBef>
          <a:spcPct val="20000"/>
        </a:spcBef>
        <a:buFont typeface="Arial" pitchFamily="34" charset="0"/>
        <a:buChar char="•"/>
        <a:defRPr sz="2400" kern="1200">
          <a:solidFill>
            <a:schemeClr val="tx1"/>
          </a:solidFill>
          <a:latin typeface="+mn-lt"/>
          <a:ea typeface="+mn-ea"/>
          <a:cs typeface="+mn-cs"/>
        </a:defRPr>
      </a:lvl1pPr>
      <a:lvl2pPr marL="557199" indent="-214308" algn="l" defTabSz="685783" rtl="0" eaLnBrk="1" latinLnBrk="1" hangingPunct="1">
        <a:spcBef>
          <a:spcPct val="20000"/>
        </a:spcBef>
        <a:buFont typeface="Arial" pitchFamily="34" charset="0"/>
        <a:buChar char="–"/>
        <a:defRPr sz="2100" kern="1200">
          <a:solidFill>
            <a:schemeClr val="tx1"/>
          </a:solidFill>
          <a:latin typeface="+mn-lt"/>
          <a:ea typeface="+mn-ea"/>
          <a:cs typeface="+mn-cs"/>
        </a:defRPr>
      </a:lvl2pPr>
      <a:lvl3pPr marL="857228" indent="-171446" algn="l" defTabSz="685783" rtl="0" eaLnBrk="1" latinLnBrk="1" hangingPunct="1">
        <a:spcBef>
          <a:spcPct val="20000"/>
        </a:spcBef>
        <a:buFont typeface="Arial" pitchFamily="34" charset="0"/>
        <a:buChar char="•"/>
        <a:defRPr sz="1800" kern="1200">
          <a:solidFill>
            <a:schemeClr val="tx1"/>
          </a:solidFill>
          <a:latin typeface="+mn-lt"/>
          <a:ea typeface="+mn-ea"/>
          <a:cs typeface="+mn-cs"/>
        </a:defRPr>
      </a:lvl3pPr>
      <a:lvl4pPr marL="1200120" indent="-171446" algn="l" defTabSz="685783" rtl="0" eaLnBrk="1" latinLnBrk="1" hangingPunct="1">
        <a:spcBef>
          <a:spcPct val="20000"/>
        </a:spcBef>
        <a:buFont typeface="Arial" pitchFamily="34" charset="0"/>
        <a:buChar char="–"/>
        <a:defRPr sz="1500" kern="1200">
          <a:solidFill>
            <a:schemeClr val="tx1"/>
          </a:solidFill>
          <a:latin typeface="+mn-lt"/>
          <a:ea typeface="+mn-ea"/>
          <a:cs typeface="+mn-cs"/>
        </a:defRPr>
      </a:lvl4pPr>
      <a:lvl5pPr marL="1543012" indent="-171446" algn="l" defTabSz="685783" rtl="0" eaLnBrk="1" latinLnBrk="1" hangingPunct="1">
        <a:spcBef>
          <a:spcPct val="20000"/>
        </a:spcBef>
        <a:buFont typeface="Arial" pitchFamily="34" charset="0"/>
        <a:buChar char="»"/>
        <a:defRPr sz="1500" kern="1200">
          <a:solidFill>
            <a:schemeClr val="tx1"/>
          </a:solidFill>
          <a:latin typeface="+mn-lt"/>
          <a:ea typeface="+mn-ea"/>
          <a:cs typeface="+mn-cs"/>
        </a:defRPr>
      </a:lvl5pPr>
      <a:lvl6pPr marL="1885903" indent="-171446" algn="l" defTabSz="685783" rtl="0" eaLnBrk="1" latinLnBrk="1"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1"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1"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1"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ko-KR"/>
      </a:defPPr>
      <a:lvl1pPr marL="0" algn="l" defTabSz="685783" rtl="0" eaLnBrk="1" latinLnBrk="1" hangingPunct="1">
        <a:defRPr sz="1400" kern="1200">
          <a:solidFill>
            <a:schemeClr val="tx1"/>
          </a:solidFill>
          <a:latin typeface="+mn-lt"/>
          <a:ea typeface="+mn-ea"/>
          <a:cs typeface="+mn-cs"/>
        </a:defRPr>
      </a:lvl1pPr>
      <a:lvl2pPr marL="342892" algn="l" defTabSz="685783" rtl="0" eaLnBrk="1" latinLnBrk="1" hangingPunct="1">
        <a:defRPr sz="1400" kern="1200">
          <a:solidFill>
            <a:schemeClr val="tx1"/>
          </a:solidFill>
          <a:latin typeface="+mn-lt"/>
          <a:ea typeface="+mn-ea"/>
          <a:cs typeface="+mn-cs"/>
        </a:defRPr>
      </a:lvl2pPr>
      <a:lvl3pPr marL="685783" algn="l" defTabSz="685783" rtl="0" eaLnBrk="1" latinLnBrk="1" hangingPunct="1">
        <a:defRPr sz="1400" kern="1200">
          <a:solidFill>
            <a:schemeClr val="tx1"/>
          </a:solidFill>
          <a:latin typeface="+mn-lt"/>
          <a:ea typeface="+mn-ea"/>
          <a:cs typeface="+mn-cs"/>
        </a:defRPr>
      </a:lvl3pPr>
      <a:lvl4pPr marL="1028675" algn="l" defTabSz="685783" rtl="0" eaLnBrk="1" latinLnBrk="1" hangingPunct="1">
        <a:defRPr sz="1400" kern="1200">
          <a:solidFill>
            <a:schemeClr val="tx1"/>
          </a:solidFill>
          <a:latin typeface="+mn-lt"/>
          <a:ea typeface="+mn-ea"/>
          <a:cs typeface="+mn-cs"/>
        </a:defRPr>
      </a:lvl4pPr>
      <a:lvl5pPr marL="1371566" algn="l" defTabSz="685783" rtl="0" eaLnBrk="1" latinLnBrk="1" hangingPunct="1">
        <a:defRPr sz="1400" kern="1200">
          <a:solidFill>
            <a:schemeClr val="tx1"/>
          </a:solidFill>
          <a:latin typeface="+mn-lt"/>
          <a:ea typeface="+mn-ea"/>
          <a:cs typeface="+mn-cs"/>
        </a:defRPr>
      </a:lvl5pPr>
      <a:lvl6pPr marL="1714457" algn="l" defTabSz="685783" rtl="0" eaLnBrk="1" latinLnBrk="1" hangingPunct="1">
        <a:defRPr sz="1400" kern="1200">
          <a:solidFill>
            <a:schemeClr val="tx1"/>
          </a:solidFill>
          <a:latin typeface="+mn-lt"/>
          <a:ea typeface="+mn-ea"/>
          <a:cs typeface="+mn-cs"/>
        </a:defRPr>
      </a:lvl6pPr>
      <a:lvl7pPr marL="2057348" algn="l" defTabSz="685783" rtl="0" eaLnBrk="1" latinLnBrk="1" hangingPunct="1">
        <a:defRPr sz="1400" kern="1200">
          <a:solidFill>
            <a:schemeClr val="tx1"/>
          </a:solidFill>
          <a:latin typeface="+mn-lt"/>
          <a:ea typeface="+mn-ea"/>
          <a:cs typeface="+mn-cs"/>
        </a:defRPr>
      </a:lvl7pPr>
      <a:lvl8pPr marL="2400240" algn="l" defTabSz="685783" rtl="0" eaLnBrk="1" latinLnBrk="1" hangingPunct="1">
        <a:defRPr sz="1400" kern="1200">
          <a:solidFill>
            <a:schemeClr val="tx1"/>
          </a:solidFill>
          <a:latin typeface="+mn-lt"/>
          <a:ea typeface="+mn-ea"/>
          <a:cs typeface="+mn-cs"/>
        </a:defRPr>
      </a:lvl8pPr>
      <a:lvl9pPr marL="2743132" algn="l" defTabSz="685783" rtl="0" eaLnBrk="1" latinLnBrk="1"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65497"/>
            <a:ext cx="6858000" cy="1714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342892" eaLnBrk="0" fontAlgn="base" latinLnBrk="0" hangingPunct="0">
              <a:spcBef>
                <a:spcPct val="0"/>
              </a:spcBef>
              <a:spcAft>
                <a:spcPct val="0"/>
              </a:spcAft>
              <a:defRPr/>
            </a:pPr>
            <a:endParaRPr lang="en-US">
              <a:solidFill>
                <a:srgbClr val="FFFFFF"/>
              </a:solidFill>
              <a:latin typeface="Arial"/>
            </a:endParaRPr>
          </a:p>
        </p:txBody>
      </p:sp>
      <p:sp>
        <p:nvSpPr>
          <p:cNvPr id="2" name="Title Placeholder 1"/>
          <p:cNvSpPr>
            <a:spLocks noGrp="1"/>
          </p:cNvSpPr>
          <p:nvPr>
            <p:ph type="title"/>
          </p:nvPr>
        </p:nvSpPr>
        <p:spPr>
          <a:xfrm>
            <a:off x="342900" y="400050"/>
            <a:ext cx="6172200" cy="742950"/>
          </a:xfrm>
          <a:prstGeom prst="rect">
            <a:avLst/>
          </a:prstGeom>
        </p:spPr>
        <p:txBody>
          <a:bodyPr vert="horz" lIns="68579" tIns="34289" rIns="68579" bIns="34289" rtlCol="0" anchor="ctr">
            <a:normAutofit/>
          </a:bodyPr>
          <a:lstStyle/>
          <a:p>
            <a:r>
              <a:rPr lang="en-US"/>
              <a:t>Click to edit Master title style</a:t>
            </a:r>
            <a:endParaRPr lang="en-US" dirty="0"/>
          </a:p>
        </p:txBody>
      </p:sp>
      <p:sp>
        <p:nvSpPr>
          <p:cNvPr id="59396" name="Text Placeholder 2"/>
          <p:cNvSpPr>
            <a:spLocks noGrp="1"/>
          </p:cNvSpPr>
          <p:nvPr>
            <p:ph type="body" idx="1"/>
          </p:nvPr>
        </p:nvSpPr>
        <p:spPr bwMode="auto">
          <a:xfrm>
            <a:off x="342900" y="1200150"/>
            <a:ext cx="617220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79" tIns="34289" rIns="68579" bIns="342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0"/>
            <a:ext cx="6858000" cy="2738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342892" eaLnBrk="0" fontAlgn="base" latinLnBrk="0" hangingPunct="0">
              <a:spcBef>
                <a:spcPct val="0"/>
              </a:spcBef>
              <a:spcAft>
                <a:spcPct val="0"/>
              </a:spcAft>
              <a:defRPr/>
            </a:pPr>
            <a:endParaRPr lang="en-US">
              <a:solidFill>
                <a:srgbClr val="FFFFFF"/>
              </a:solidFill>
              <a:latin typeface="Arial"/>
            </a:endParaRPr>
          </a:p>
        </p:txBody>
      </p:sp>
      <p:sp>
        <p:nvSpPr>
          <p:cNvPr id="4" name="Date Placeholder 3"/>
          <p:cNvSpPr>
            <a:spLocks noGrp="1"/>
          </p:cNvSpPr>
          <p:nvPr>
            <p:ph type="dt" sz="half" idx="2"/>
          </p:nvPr>
        </p:nvSpPr>
        <p:spPr>
          <a:xfrm>
            <a:off x="342900" y="14289"/>
            <a:ext cx="2171700" cy="246460"/>
          </a:xfrm>
          <a:prstGeom prst="rect">
            <a:avLst/>
          </a:prstGeom>
        </p:spPr>
        <p:txBody>
          <a:bodyPr vert="horz" lIns="68579" tIns="34289" rIns="68579" bIns="34289" rtlCol="0" anchor="ctr"/>
          <a:lstStyle>
            <a:lvl1pPr algn="l">
              <a:defRPr sz="900">
                <a:solidFill>
                  <a:srgbClr val="FFFFFF"/>
                </a:solidFill>
              </a:defRPr>
            </a:lvl1pPr>
          </a:lstStyle>
          <a:p>
            <a:pPr defTabSz="342892" eaLnBrk="0" fontAlgn="base" latinLnBrk="0" hangingPunct="0">
              <a:spcBef>
                <a:spcPct val="0"/>
              </a:spcBef>
              <a:spcAft>
                <a:spcPct val="0"/>
              </a:spcAft>
              <a:defRPr/>
            </a:pPr>
            <a:endParaRPr lang="en-US">
              <a:latin typeface="Corbel" charset="0"/>
              <a:ea typeface="ＭＳ Ｐゴシック" charset="0"/>
              <a:cs typeface="ＭＳ Ｐゴシック" charset="0"/>
            </a:endParaRPr>
          </a:p>
        </p:txBody>
      </p:sp>
      <p:sp>
        <p:nvSpPr>
          <p:cNvPr id="5" name="Footer Placeholder 4"/>
          <p:cNvSpPr>
            <a:spLocks noGrp="1"/>
          </p:cNvSpPr>
          <p:nvPr>
            <p:ph type="ftr" sz="quarter" idx="3"/>
          </p:nvPr>
        </p:nvSpPr>
        <p:spPr>
          <a:xfrm>
            <a:off x="2571750" y="14289"/>
            <a:ext cx="3086100" cy="246460"/>
          </a:xfrm>
          <a:prstGeom prst="rect">
            <a:avLst/>
          </a:prstGeom>
        </p:spPr>
        <p:txBody>
          <a:bodyPr vert="horz" lIns="68579" tIns="34289" rIns="68579" bIns="34289" rtlCol="0" anchor="ctr"/>
          <a:lstStyle>
            <a:lvl1pPr algn="ctr">
              <a:defRPr sz="900">
                <a:solidFill>
                  <a:srgbClr val="FFFFFF"/>
                </a:solidFill>
              </a:defRPr>
            </a:lvl1pPr>
          </a:lstStyle>
          <a:p>
            <a:pPr defTabSz="342892" eaLnBrk="0" fontAlgn="base" latinLnBrk="0" hangingPunct="0">
              <a:spcBef>
                <a:spcPct val="0"/>
              </a:spcBef>
              <a:spcAft>
                <a:spcPct val="0"/>
              </a:spcAft>
              <a:defRPr/>
            </a:pPr>
            <a:endParaRPr lang="en-US">
              <a:latin typeface="Corbel" charset="0"/>
              <a:ea typeface="ＭＳ Ｐゴシック" charset="0"/>
              <a:cs typeface="ＭＳ Ｐゴシック" charset="0"/>
            </a:endParaRPr>
          </a:p>
        </p:txBody>
      </p:sp>
      <p:sp>
        <p:nvSpPr>
          <p:cNvPr id="6" name="Slide Number Placeholder 5"/>
          <p:cNvSpPr>
            <a:spLocks noGrp="1"/>
          </p:cNvSpPr>
          <p:nvPr>
            <p:ph type="sldNum" sz="quarter" idx="4"/>
          </p:nvPr>
        </p:nvSpPr>
        <p:spPr>
          <a:xfrm>
            <a:off x="5715000" y="14289"/>
            <a:ext cx="800100" cy="246460"/>
          </a:xfrm>
          <a:prstGeom prst="rect">
            <a:avLst/>
          </a:prstGeom>
        </p:spPr>
        <p:txBody>
          <a:bodyPr vert="horz" lIns="68579" tIns="34289" rIns="68579" bIns="34289" rtlCol="0" anchor="ctr"/>
          <a:lstStyle>
            <a:lvl1pPr algn="l">
              <a:defRPr sz="1100" b="1" smtClean="0">
                <a:solidFill>
                  <a:srgbClr val="FFFFFF"/>
                </a:solidFill>
              </a:defRPr>
            </a:lvl1pPr>
          </a:lstStyle>
          <a:p>
            <a:pPr defTabSz="342892" eaLnBrk="0" fontAlgn="base" latinLnBrk="0" hangingPunct="0">
              <a:spcBef>
                <a:spcPct val="0"/>
              </a:spcBef>
              <a:spcAft>
                <a:spcPct val="0"/>
              </a:spcAft>
              <a:defRPr/>
            </a:pPr>
            <a:fld id="{CD9A98D3-8CEC-364F-8722-B32C64711F06}" type="slidenum">
              <a:rPr lang="en-US" smtClean="0">
                <a:latin typeface="Corbel" charset="0"/>
                <a:ea typeface="ＭＳ Ｐゴシック" charset="0"/>
                <a:cs typeface="ＭＳ Ｐゴシック" charset="0"/>
              </a:rPr>
              <a:pPr defTabSz="342892" eaLnBrk="0" fontAlgn="base" latinLnBrk="0" hangingPunct="0">
                <a:spcBef>
                  <a:spcPct val="0"/>
                </a:spcBef>
                <a:spcAft>
                  <a:spcPct val="0"/>
                </a:spcAft>
                <a:defRPr/>
              </a:pPr>
              <a:t>‹#›</a:t>
            </a:fld>
            <a:endParaRPr lang="en-US">
              <a:latin typeface="Corbel" charset="0"/>
              <a:ea typeface="ＭＳ Ｐゴシック" charset="0"/>
              <a:cs typeface="ＭＳ Ｐゴシック" charset="0"/>
            </a:endParaRPr>
          </a:p>
        </p:txBody>
      </p:sp>
    </p:spTree>
    <p:extLst>
      <p:ext uri="{BB962C8B-B14F-4D97-AF65-F5344CB8AC3E}">
        <p14:creationId xmlns:p14="http://schemas.microsoft.com/office/powerpoint/2010/main" val="121989553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rtl="0" fontAlgn="base">
        <a:spcBef>
          <a:spcPct val="0"/>
        </a:spcBef>
        <a:spcAft>
          <a:spcPct val="0"/>
        </a:spcAft>
        <a:defRPr sz="3000" kern="1200" spc="-75">
          <a:solidFill>
            <a:schemeClr val="tx2"/>
          </a:solidFill>
          <a:latin typeface="+mj-lt"/>
          <a:ea typeface="ＭＳ Ｐゴシック" charset="0"/>
          <a:cs typeface="ＭＳ Ｐゴシック" charset="0"/>
        </a:defRPr>
      </a:lvl1pPr>
      <a:lvl2pPr algn="l" rtl="0" fontAlgn="base">
        <a:spcBef>
          <a:spcPct val="0"/>
        </a:spcBef>
        <a:spcAft>
          <a:spcPct val="0"/>
        </a:spcAft>
        <a:defRPr sz="3000">
          <a:solidFill>
            <a:schemeClr val="tx2"/>
          </a:solidFill>
          <a:latin typeface="Arial" charset="0"/>
          <a:ea typeface="ＭＳ Ｐゴシック" charset="0"/>
          <a:cs typeface="ＭＳ Ｐゴシック" charset="0"/>
        </a:defRPr>
      </a:lvl2pPr>
      <a:lvl3pPr algn="l" rtl="0" fontAlgn="base">
        <a:spcBef>
          <a:spcPct val="0"/>
        </a:spcBef>
        <a:spcAft>
          <a:spcPct val="0"/>
        </a:spcAft>
        <a:defRPr sz="3000">
          <a:solidFill>
            <a:schemeClr val="tx2"/>
          </a:solidFill>
          <a:latin typeface="Arial" charset="0"/>
          <a:ea typeface="ＭＳ Ｐゴシック" charset="0"/>
          <a:cs typeface="ＭＳ Ｐゴシック" charset="0"/>
        </a:defRPr>
      </a:lvl3pPr>
      <a:lvl4pPr algn="l" rtl="0" fontAlgn="base">
        <a:spcBef>
          <a:spcPct val="0"/>
        </a:spcBef>
        <a:spcAft>
          <a:spcPct val="0"/>
        </a:spcAft>
        <a:defRPr sz="3000">
          <a:solidFill>
            <a:schemeClr val="tx2"/>
          </a:solidFill>
          <a:latin typeface="Arial" charset="0"/>
          <a:ea typeface="ＭＳ Ｐゴシック" charset="0"/>
          <a:cs typeface="ＭＳ Ｐゴシック" charset="0"/>
        </a:defRPr>
      </a:lvl4pPr>
      <a:lvl5pPr algn="l" rtl="0" fontAlgn="base">
        <a:spcBef>
          <a:spcPct val="0"/>
        </a:spcBef>
        <a:spcAft>
          <a:spcPct val="0"/>
        </a:spcAft>
        <a:defRPr sz="3000">
          <a:solidFill>
            <a:schemeClr val="tx2"/>
          </a:solidFill>
          <a:latin typeface="Arial" charset="0"/>
          <a:ea typeface="ＭＳ Ｐゴシック" charset="0"/>
          <a:cs typeface="ＭＳ Ｐゴシック" charset="0"/>
        </a:defRPr>
      </a:lvl5pPr>
      <a:lvl6pPr marL="342892" algn="l" rtl="0" fontAlgn="base">
        <a:spcBef>
          <a:spcPct val="0"/>
        </a:spcBef>
        <a:spcAft>
          <a:spcPct val="0"/>
        </a:spcAft>
        <a:defRPr sz="3000">
          <a:solidFill>
            <a:schemeClr val="tx2"/>
          </a:solidFill>
          <a:latin typeface="Arial" charset="0"/>
          <a:ea typeface="ＭＳ Ｐゴシック" charset="0"/>
          <a:cs typeface="ＭＳ Ｐゴシック" charset="0"/>
        </a:defRPr>
      </a:lvl6pPr>
      <a:lvl7pPr marL="685783" algn="l" rtl="0" fontAlgn="base">
        <a:spcBef>
          <a:spcPct val="0"/>
        </a:spcBef>
        <a:spcAft>
          <a:spcPct val="0"/>
        </a:spcAft>
        <a:defRPr sz="3000">
          <a:solidFill>
            <a:schemeClr val="tx2"/>
          </a:solidFill>
          <a:latin typeface="Arial" charset="0"/>
          <a:ea typeface="ＭＳ Ｐゴシック" charset="0"/>
          <a:cs typeface="ＭＳ Ｐゴシック" charset="0"/>
        </a:defRPr>
      </a:lvl7pPr>
      <a:lvl8pPr marL="1028675" algn="l" rtl="0" fontAlgn="base">
        <a:spcBef>
          <a:spcPct val="0"/>
        </a:spcBef>
        <a:spcAft>
          <a:spcPct val="0"/>
        </a:spcAft>
        <a:defRPr sz="3000">
          <a:solidFill>
            <a:schemeClr val="tx2"/>
          </a:solidFill>
          <a:latin typeface="Arial" charset="0"/>
          <a:ea typeface="ＭＳ Ｐゴシック" charset="0"/>
          <a:cs typeface="ＭＳ Ｐゴシック" charset="0"/>
        </a:defRPr>
      </a:lvl8pPr>
      <a:lvl9pPr marL="1371566" algn="l" rtl="0" fontAlgn="base">
        <a:spcBef>
          <a:spcPct val="0"/>
        </a:spcBef>
        <a:spcAft>
          <a:spcPct val="0"/>
        </a:spcAft>
        <a:defRPr sz="3000">
          <a:solidFill>
            <a:schemeClr val="tx2"/>
          </a:solidFill>
          <a:latin typeface="Arial" charset="0"/>
          <a:ea typeface="ＭＳ Ｐゴシック" charset="0"/>
          <a:cs typeface="ＭＳ Ｐゴシック" charset="0"/>
        </a:defRPr>
      </a:lvl9pPr>
    </p:titleStyle>
    <p:bodyStyle>
      <a:lvl1pPr marL="136919" indent="-136919" algn="l" rtl="0" fontAlgn="base">
        <a:spcBef>
          <a:spcPct val="20000"/>
        </a:spcBef>
        <a:spcAft>
          <a:spcPct val="0"/>
        </a:spcAft>
        <a:buClr>
          <a:schemeClr val="accent1"/>
        </a:buClr>
        <a:buSzPct val="85000"/>
        <a:buFont typeface="Arial" charset="0"/>
        <a:buChar char="•"/>
        <a:defRPr sz="1800" kern="1200">
          <a:solidFill>
            <a:schemeClr val="tx1"/>
          </a:solidFill>
          <a:latin typeface="+mn-lt"/>
          <a:ea typeface="ＭＳ Ｐゴシック" charset="0"/>
          <a:cs typeface="ＭＳ Ｐゴシック" charset="0"/>
        </a:defRPr>
      </a:lvl1pPr>
      <a:lvl2pPr marL="342892" indent="-136919" algn="l" rtl="0" fontAlgn="base">
        <a:spcBef>
          <a:spcPct val="20000"/>
        </a:spcBef>
        <a:spcAft>
          <a:spcPct val="0"/>
        </a:spcAft>
        <a:buClr>
          <a:schemeClr val="accent1"/>
        </a:buClr>
        <a:buSzPct val="85000"/>
        <a:buFont typeface="Arial" charset="0"/>
        <a:buChar char="•"/>
        <a:defRPr sz="1500" kern="1200">
          <a:solidFill>
            <a:schemeClr val="tx1"/>
          </a:solidFill>
          <a:latin typeface="+mn-lt"/>
          <a:ea typeface="ＭＳ Ｐゴシック" charset="0"/>
          <a:cs typeface="+mn-cs"/>
        </a:defRPr>
      </a:lvl2pPr>
      <a:lvl3pPr marL="547674" indent="-136919" algn="l" rtl="0" fontAlgn="base">
        <a:spcBef>
          <a:spcPct val="20000"/>
        </a:spcBef>
        <a:spcAft>
          <a:spcPct val="0"/>
        </a:spcAft>
        <a:buClr>
          <a:schemeClr val="accent1"/>
        </a:buClr>
        <a:buSzPct val="90000"/>
        <a:buFont typeface="Arial" charset="0"/>
        <a:buChar char="•"/>
        <a:defRPr kern="1200">
          <a:solidFill>
            <a:schemeClr val="tx1"/>
          </a:solidFill>
          <a:latin typeface="+mn-lt"/>
          <a:ea typeface="ＭＳ Ｐゴシック" charset="0"/>
          <a:cs typeface="+mn-cs"/>
        </a:defRPr>
      </a:lvl3pPr>
      <a:lvl4pPr marL="753647" indent="-136919" algn="l" rtl="0" fontAlgn="base">
        <a:spcBef>
          <a:spcPct val="20000"/>
        </a:spcBef>
        <a:spcAft>
          <a:spcPct val="0"/>
        </a:spcAft>
        <a:buClr>
          <a:schemeClr val="accent1"/>
        </a:buClr>
        <a:buFont typeface="Arial" charset="0"/>
        <a:buChar char="•"/>
        <a:defRPr sz="1200" kern="1200">
          <a:solidFill>
            <a:schemeClr val="tx1"/>
          </a:solidFill>
          <a:latin typeface="+mn-lt"/>
          <a:ea typeface="ＭＳ Ｐゴシック" charset="0"/>
          <a:cs typeface="+mn-cs"/>
        </a:defRPr>
      </a:lvl4pPr>
      <a:lvl5pPr marL="890566" indent="-102392" algn="l" rtl="0" fontAlgn="base">
        <a:spcBef>
          <a:spcPct val="20000"/>
        </a:spcBef>
        <a:spcAft>
          <a:spcPct val="0"/>
        </a:spcAft>
        <a:buClr>
          <a:schemeClr val="accent1"/>
        </a:buClr>
        <a:buSzPct val="100000"/>
        <a:buFont typeface="Arial" charset="0"/>
        <a:buChar char="•"/>
        <a:defRPr sz="1100" kern="1200">
          <a:solidFill>
            <a:schemeClr val="tx1"/>
          </a:solidFill>
          <a:latin typeface="+mn-lt"/>
          <a:ea typeface="ＭＳ Ｐゴシック" charset="0"/>
          <a:cs typeface="+mn-cs"/>
        </a:defRPr>
      </a:lvl5pPr>
      <a:lvl6pPr marL="1028675" indent="-137156" algn="l" defTabSz="685783" rtl="0" eaLnBrk="1" latinLnBrk="0" hangingPunct="1">
        <a:spcBef>
          <a:spcPct val="20000"/>
        </a:spcBef>
        <a:buClr>
          <a:schemeClr val="accent1"/>
        </a:buClr>
        <a:buFont typeface="Arial" pitchFamily="34" charset="0"/>
        <a:buChar char="•"/>
        <a:defRPr sz="1000" kern="1200">
          <a:solidFill>
            <a:schemeClr val="tx1"/>
          </a:solidFill>
          <a:latin typeface="+mn-lt"/>
          <a:ea typeface="+mn-ea"/>
          <a:cs typeface="+mn-cs"/>
        </a:defRPr>
      </a:lvl6pPr>
      <a:lvl7pPr marL="1165831" indent="-137156" algn="l" defTabSz="685783" rtl="0" eaLnBrk="1" latinLnBrk="0" hangingPunct="1">
        <a:spcBef>
          <a:spcPct val="20000"/>
        </a:spcBef>
        <a:buClr>
          <a:schemeClr val="accent1"/>
        </a:buClr>
        <a:buFont typeface="Arial" pitchFamily="34" charset="0"/>
        <a:buChar char="•"/>
        <a:defRPr sz="1000" kern="1200">
          <a:solidFill>
            <a:schemeClr val="tx1"/>
          </a:solidFill>
          <a:latin typeface="+mn-lt"/>
          <a:ea typeface="+mn-ea"/>
          <a:cs typeface="+mn-cs"/>
        </a:defRPr>
      </a:lvl7pPr>
      <a:lvl8pPr marL="1302988" indent="-137156" algn="l" defTabSz="685783" rtl="0" eaLnBrk="1" latinLnBrk="0" hangingPunct="1">
        <a:spcBef>
          <a:spcPct val="20000"/>
        </a:spcBef>
        <a:buClr>
          <a:schemeClr val="accent1"/>
        </a:buClr>
        <a:buFont typeface="Arial" pitchFamily="34" charset="0"/>
        <a:buChar char="•"/>
        <a:defRPr sz="1000" kern="1200">
          <a:solidFill>
            <a:schemeClr val="tx1"/>
          </a:solidFill>
          <a:latin typeface="+mn-lt"/>
          <a:ea typeface="+mn-ea"/>
          <a:cs typeface="+mn-cs"/>
        </a:defRPr>
      </a:lvl8pPr>
      <a:lvl9pPr marL="1440144" indent="-137156" algn="l" defTabSz="685783" rtl="0" eaLnBrk="1" latinLnBrk="0" hangingPunct="1">
        <a:spcBef>
          <a:spcPct val="20000"/>
        </a:spcBef>
        <a:buClr>
          <a:schemeClr val="accent1"/>
        </a:buClr>
        <a:buFont typeface="Arial" pitchFamily="34" charset="0"/>
        <a:buChar char="•"/>
        <a:defRPr sz="10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65497"/>
            <a:ext cx="6858000" cy="1714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342900" eaLnBrk="0" fontAlgn="base" latinLnBrk="0" hangingPunct="0">
              <a:spcBef>
                <a:spcPct val="0"/>
              </a:spcBef>
              <a:spcAft>
                <a:spcPct val="0"/>
              </a:spcAft>
              <a:defRPr/>
            </a:pPr>
            <a:endParaRPr lang="en-US">
              <a:solidFill>
                <a:srgbClr val="FFFFFF"/>
              </a:solidFill>
              <a:latin typeface="Arial"/>
            </a:endParaRPr>
          </a:p>
        </p:txBody>
      </p:sp>
      <p:sp>
        <p:nvSpPr>
          <p:cNvPr id="2" name="Title Placeholder 1"/>
          <p:cNvSpPr>
            <a:spLocks noGrp="1"/>
          </p:cNvSpPr>
          <p:nvPr>
            <p:ph type="title"/>
          </p:nvPr>
        </p:nvSpPr>
        <p:spPr>
          <a:xfrm>
            <a:off x="342900" y="400050"/>
            <a:ext cx="6172200" cy="742950"/>
          </a:xfrm>
          <a:prstGeom prst="rect">
            <a:avLst/>
          </a:prstGeom>
        </p:spPr>
        <p:txBody>
          <a:bodyPr vert="horz" lIns="68580" tIns="34290" rIns="68580" bIns="34290" rtlCol="0" anchor="ctr">
            <a:normAutofit/>
          </a:bodyPr>
          <a:lstStyle/>
          <a:p>
            <a:r>
              <a:rPr lang="en-US"/>
              <a:t>Click to edit Master title style</a:t>
            </a:r>
            <a:endParaRPr lang="en-US" dirty="0"/>
          </a:p>
        </p:txBody>
      </p:sp>
      <p:sp>
        <p:nvSpPr>
          <p:cNvPr id="59396" name="Text Placeholder 2"/>
          <p:cNvSpPr>
            <a:spLocks noGrp="1"/>
          </p:cNvSpPr>
          <p:nvPr>
            <p:ph type="body" idx="1"/>
          </p:nvPr>
        </p:nvSpPr>
        <p:spPr bwMode="auto">
          <a:xfrm>
            <a:off x="342900" y="1200150"/>
            <a:ext cx="617220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0"/>
            <a:ext cx="6858000" cy="2738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342900" eaLnBrk="0" fontAlgn="base" latinLnBrk="0" hangingPunct="0">
              <a:spcBef>
                <a:spcPct val="0"/>
              </a:spcBef>
              <a:spcAft>
                <a:spcPct val="0"/>
              </a:spcAft>
              <a:defRPr/>
            </a:pPr>
            <a:endParaRPr lang="en-US">
              <a:solidFill>
                <a:srgbClr val="FFFFFF"/>
              </a:solidFill>
              <a:latin typeface="Arial"/>
            </a:endParaRPr>
          </a:p>
        </p:txBody>
      </p:sp>
      <p:sp>
        <p:nvSpPr>
          <p:cNvPr id="4" name="Date Placeholder 3"/>
          <p:cNvSpPr>
            <a:spLocks noGrp="1"/>
          </p:cNvSpPr>
          <p:nvPr>
            <p:ph type="dt" sz="half" idx="2"/>
          </p:nvPr>
        </p:nvSpPr>
        <p:spPr>
          <a:xfrm>
            <a:off x="342900" y="14288"/>
            <a:ext cx="2171700" cy="246460"/>
          </a:xfrm>
          <a:prstGeom prst="rect">
            <a:avLst/>
          </a:prstGeom>
        </p:spPr>
        <p:txBody>
          <a:bodyPr vert="horz" lIns="68580" tIns="34290" rIns="68580" bIns="34290" rtlCol="0" anchor="ctr"/>
          <a:lstStyle>
            <a:lvl1pPr algn="l">
              <a:defRPr sz="900">
                <a:solidFill>
                  <a:srgbClr val="FFFFFF"/>
                </a:solidFill>
              </a:defRPr>
            </a:lvl1pPr>
          </a:lstStyle>
          <a:p>
            <a:pPr defTabSz="342900" eaLnBrk="0" fontAlgn="base" latinLnBrk="0" hangingPunct="0">
              <a:spcBef>
                <a:spcPct val="0"/>
              </a:spcBef>
              <a:spcAft>
                <a:spcPct val="0"/>
              </a:spcAft>
              <a:defRPr/>
            </a:pPr>
            <a:endParaRPr lang="en-US">
              <a:latin typeface="Corbel" charset="0"/>
              <a:ea typeface="ＭＳ Ｐゴシック" charset="0"/>
              <a:cs typeface="ＭＳ Ｐゴシック" charset="0"/>
            </a:endParaRPr>
          </a:p>
        </p:txBody>
      </p:sp>
      <p:sp>
        <p:nvSpPr>
          <p:cNvPr id="5" name="Footer Placeholder 4"/>
          <p:cNvSpPr>
            <a:spLocks noGrp="1"/>
          </p:cNvSpPr>
          <p:nvPr>
            <p:ph type="ftr" sz="quarter" idx="3"/>
          </p:nvPr>
        </p:nvSpPr>
        <p:spPr>
          <a:xfrm>
            <a:off x="2571750" y="14288"/>
            <a:ext cx="3086100" cy="246460"/>
          </a:xfrm>
          <a:prstGeom prst="rect">
            <a:avLst/>
          </a:prstGeom>
        </p:spPr>
        <p:txBody>
          <a:bodyPr vert="horz" lIns="68580" tIns="34290" rIns="68580" bIns="34290" rtlCol="0" anchor="ctr"/>
          <a:lstStyle>
            <a:lvl1pPr algn="ctr">
              <a:defRPr sz="900">
                <a:solidFill>
                  <a:srgbClr val="FFFFFF"/>
                </a:solidFill>
              </a:defRPr>
            </a:lvl1pPr>
          </a:lstStyle>
          <a:p>
            <a:pPr defTabSz="342900" eaLnBrk="0" fontAlgn="base" latinLnBrk="0" hangingPunct="0">
              <a:spcBef>
                <a:spcPct val="0"/>
              </a:spcBef>
              <a:spcAft>
                <a:spcPct val="0"/>
              </a:spcAft>
              <a:defRPr/>
            </a:pPr>
            <a:endParaRPr lang="en-US">
              <a:latin typeface="Corbel" charset="0"/>
              <a:ea typeface="ＭＳ Ｐゴシック" charset="0"/>
              <a:cs typeface="ＭＳ Ｐゴシック" charset="0"/>
            </a:endParaRPr>
          </a:p>
        </p:txBody>
      </p:sp>
      <p:sp>
        <p:nvSpPr>
          <p:cNvPr id="6" name="Slide Number Placeholder 5"/>
          <p:cNvSpPr>
            <a:spLocks noGrp="1"/>
          </p:cNvSpPr>
          <p:nvPr>
            <p:ph type="sldNum" sz="quarter" idx="4"/>
          </p:nvPr>
        </p:nvSpPr>
        <p:spPr>
          <a:xfrm>
            <a:off x="5715000" y="14288"/>
            <a:ext cx="800100" cy="246460"/>
          </a:xfrm>
          <a:prstGeom prst="rect">
            <a:avLst/>
          </a:prstGeom>
        </p:spPr>
        <p:txBody>
          <a:bodyPr vert="horz" lIns="68580" tIns="34290" rIns="68580" bIns="34290" rtlCol="0" anchor="ctr"/>
          <a:lstStyle>
            <a:lvl1pPr algn="l">
              <a:defRPr sz="1100" b="1" smtClean="0">
                <a:solidFill>
                  <a:srgbClr val="FFFFFF"/>
                </a:solidFill>
              </a:defRPr>
            </a:lvl1pPr>
          </a:lstStyle>
          <a:p>
            <a:pPr defTabSz="342900" eaLnBrk="0" fontAlgn="base" latinLnBrk="0" hangingPunct="0">
              <a:spcBef>
                <a:spcPct val="0"/>
              </a:spcBef>
              <a:spcAft>
                <a:spcPct val="0"/>
              </a:spcAft>
              <a:defRPr/>
            </a:pPr>
            <a:fld id="{CD9A98D3-8CEC-364F-8722-B32C64711F06}" type="slidenum">
              <a:rPr lang="en-US">
                <a:latin typeface="Corbel" charset="0"/>
                <a:ea typeface="ＭＳ Ｐゴシック" charset="0"/>
                <a:cs typeface="ＭＳ Ｐゴシック" charset="0"/>
              </a:rPr>
              <a:pPr defTabSz="342900" eaLnBrk="0" fontAlgn="base" latinLnBrk="0" hangingPunct="0">
                <a:spcBef>
                  <a:spcPct val="0"/>
                </a:spcBef>
                <a:spcAft>
                  <a:spcPct val="0"/>
                </a:spcAft>
                <a:defRPr/>
              </a:pPr>
              <a:t>‹#›</a:t>
            </a:fld>
            <a:endParaRPr lang="en-US">
              <a:latin typeface="Corbel" charset="0"/>
              <a:ea typeface="ＭＳ Ｐゴシック" charset="0"/>
              <a:cs typeface="ＭＳ Ｐゴシック" charset="0"/>
            </a:endParaRPr>
          </a:p>
        </p:txBody>
      </p:sp>
    </p:spTree>
    <p:extLst>
      <p:ext uri="{BB962C8B-B14F-4D97-AF65-F5344CB8AC3E}">
        <p14:creationId xmlns:p14="http://schemas.microsoft.com/office/powerpoint/2010/main" val="297184953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fontAlgn="base">
        <a:spcBef>
          <a:spcPct val="0"/>
        </a:spcBef>
        <a:spcAft>
          <a:spcPct val="0"/>
        </a:spcAft>
        <a:defRPr sz="3000" kern="1200" spc="-75">
          <a:solidFill>
            <a:schemeClr val="tx2"/>
          </a:solidFill>
          <a:latin typeface="+mj-lt"/>
          <a:ea typeface="ＭＳ Ｐゴシック" charset="0"/>
          <a:cs typeface="ＭＳ Ｐゴシック" charset="0"/>
        </a:defRPr>
      </a:lvl1pPr>
      <a:lvl2pPr algn="l" rtl="0" fontAlgn="base">
        <a:spcBef>
          <a:spcPct val="0"/>
        </a:spcBef>
        <a:spcAft>
          <a:spcPct val="0"/>
        </a:spcAft>
        <a:defRPr sz="3000">
          <a:solidFill>
            <a:schemeClr val="tx2"/>
          </a:solidFill>
          <a:latin typeface="Arial" charset="0"/>
          <a:ea typeface="ＭＳ Ｐゴシック" charset="0"/>
          <a:cs typeface="ＭＳ Ｐゴシック" charset="0"/>
        </a:defRPr>
      </a:lvl2pPr>
      <a:lvl3pPr algn="l" rtl="0" fontAlgn="base">
        <a:spcBef>
          <a:spcPct val="0"/>
        </a:spcBef>
        <a:spcAft>
          <a:spcPct val="0"/>
        </a:spcAft>
        <a:defRPr sz="3000">
          <a:solidFill>
            <a:schemeClr val="tx2"/>
          </a:solidFill>
          <a:latin typeface="Arial" charset="0"/>
          <a:ea typeface="ＭＳ Ｐゴシック" charset="0"/>
          <a:cs typeface="ＭＳ Ｐゴシック" charset="0"/>
        </a:defRPr>
      </a:lvl3pPr>
      <a:lvl4pPr algn="l" rtl="0" fontAlgn="base">
        <a:spcBef>
          <a:spcPct val="0"/>
        </a:spcBef>
        <a:spcAft>
          <a:spcPct val="0"/>
        </a:spcAft>
        <a:defRPr sz="3000">
          <a:solidFill>
            <a:schemeClr val="tx2"/>
          </a:solidFill>
          <a:latin typeface="Arial" charset="0"/>
          <a:ea typeface="ＭＳ Ｐゴシック" charset="0"/>
          <a:cs typeface="ＭＳ Ｐゴシック" charset="0"/>
        </a:defRPr>
      </a:lvl4pPr>
      <a:lvl5pPr algn="l" rtl="0" fontAlgn="base">
        <a:spcBef>
          <a:spcPct val="0"/>
        </a:spcBef>
        <a:spcAft>
          <a:spcPct val="0"/>
        </a:spcAft>
        <a:defRPr sz="3000">
          <a:solidFill>
            <a:schemeClr val="tx2"/>
          </a:solidFill>
          <a:latin typeface="Arial" charset="0"/>
          <a:ea typeface="ＭＳ Ｐゴシック" charset="0"/>
          <a:cs typeface="ＭＳ Ｐゴシック" charset="0"/>
        </a:defRPr>
      </a:lvl5pPr>
      <a:lvl6pPr marL="342900" algn="l" rtl="0" fontAlgn="base">
        <a:spcBef>
          <a:spcPct val="0"/>
        </a:spcBef>
        <a:spcAft>
          <a:spcPct val="0"/>
        </a:spcAft>
        <a:defRPr sz="3000">
          <a:solidFill>
            <a:schemeClr val="tx2"/>
          </a:solidFill>
          <a:latin typeface="Arial" charset="0"/>
          <a:ea typeface="ＭＳ Ｐゴシック" charset="0"/>
          <a:cs typeface="ＭＳ Ｐゴシック" charset="0"/>
        </a:defRPr>
      </a:lvl6pPr>
      <a:lvl7pPr marL="685800" algn="l" rtl="0" fontAlgn="base">
        <a:spcBef>
          <a:spcPct val="0"/>
        </a:spcBef>
        <a:spcAft>
          <a:spcPct val="0"/>
        </a:spcAft>
        <a:defRPr sz="3000">
          <a:solidFill>
            <a:schemeClr val="tx2"/>
          </a:solidFill>
          <a:latin typeface="Arial" charset="0"/>
          <a:ea typeface="ＭＳ Ｐゴシック" charset="0"/>
          <a:cs typeface="ＭＳ Ｐゴシック" charset="0"/>
        </a:defRPr>
      </a:lvl7pPr>
      <a:lvl8pPr marL="1028700" algn="l" rtl="0" fontAlgn="base">
        <a:spcBef>
          <a:spcPct val="0"/>
        </a:spcBef>
        <a:spcAft>
          <a:spcPct val="0"/>
        </a:spcAft>
        <a:defRPr sz="3000">
          <a:solidFill>
            <a:schemeClr val="tx2"/>
          </a:solidFill>
          <a:latin typeface="Arial" charset="0"/>
          <a:ea typeface="ＭＳ Ｐゴシック" charset="0"/>
          <a:cs typeface="ＭＳ Ｐゴシック" charset="0"/>
        </a:defRPr>
      </a:lvl8pPr>
      <a:lvl9pPr marL="1371600" algn="l" rtl="0" fontAlgn="base">
        <a:spcBef>
          <a:spcPct val="0"/>
        </a:spcBef>
        <a:spcAft>
          <a:spcPct val="0"/>
        </a:spcAft>
        <a:defRPr sz="3000">
          <a:solidFill>
            <a:schemeClr val="tx2"/>
          </a:solidFill>
          <a:latin typeface="Arial" charset="0"/>
          <a:ea typeface="ＭＳ Ｐゴシック" charset="0"/>
          <a:cs typeface="ＭＳ Ｐゴシック" charset="0"/>
        </a:defRPr>
      </a:lvl9pPr>
    </p:titleStyle>
    <p:bodyStyle>
      <a:lvl1pPr marL="136922" indent="-136922" algn="l" rtl="0" fontAlgn="base">
        <a:spcBef>
          <a:spcPct val="20000"/>
        </a:spcBef>
        <a:spcAft>
          <a:spcPct val="0"/>
        </a:spcAft>
        <a:buClr>
          <a:schemeClr val="accent1"/>
        </a:buClr>
        <a:buSzPct val="85000"/>
        <a:buFont typeface="Arial" charset="0"/>
        <a:buChar char="•"/>
        <a:defRPr sz="1800" kern="1200">
          <a:solidFill>
            <a:schemeClr val="tx1"/>
          </a:solidFill>
          <a:latin typeface="+mn-lt"/>
          <a:ea typeface="ＭＳ Ｐゴシック" charset="0"/>
          <a:cs typeface="ＭＳ Ｐゴシック" charset="0"/>
        </a:defRPr>
      </a:lvl1pPr>
      <a:lvl2pPr marL="342900" indent="-136922" algn="l" rtl="0" fontAlgn="base">
        <a:spcBef>
          <a:spcPct val="20000"/>
        </a:spcBef>
        <a:spcAft>
          <a:spcPct val="0"/>
        </a:spcAft>
        <a:buClr>
          <a:schemeClr val="accent1"/>
        </a:buClr>
        <a:buSzPct val="85000"/>
        <a:buFont typeface="Arial" charset="0"/>
        <a:buChar char="•"/>
        <a:defRPr sz="1500" kern="1200">
          <a:solidFill>
            <a:schemeClr val="tx1"/>
          </a:solidFill>
          <a:latin typeface="+mn-lt"/>
          <a:ea typeface="ＭＳ Ｐゴシック" charset="0"/>
          <a:cs typeface="+mn-cs"/>
        </a:defRPr>
      </a:lvl2pPr>
      <a:lvl3pPr marL="547688" indent="-136922" algn="l" rtl="0" fontAlgn="base">
        <a:spcBef>
          <a:spcPct val="20000"/>
        </a:spcBef>
        <a:spcAft>
          <a:spcPct val="0"/>
        </a:spcAft>
        <a:buClr>
          <a:schemeClr val="accent1"/>
        </a:buClr>
        <a:buSzPct val="90000"/>
        <a:buFont typeface="Arial" charset="0"/>
        <a:buChar char="•"/>
        <a:defRPr kern="1200">
          <a:solidFill>
            <a:schemeClr val="tx1"/>
          </a:solidFill>
          <a:latin typeface="+mn-lt"/>
          <a:ea typeface="ＭＳ Ｐゴシック" charset="0"/>
          <a:cs typeface="+mn-cs"/>
        </a:defRPr>
      </a:lvl3pPr>
      <a:lvl4pPr marL="753666" indent="-136922" algn="l" rtl="0" fontAlgn="base">
        <a:spcBef>
          <a:spcPct val="20000"/>
        </a:spcBef>
        <a:spcAft>
          <a:spcPct val="0"/>
        </a:spcAft>
        <a:buClr>
          <a:schemeClr val="accent1"/>
        </a:buClr>
        <a:buFont typeface="Arial" charset="0"/>
        <a:buChar char="•"/>
        <a:defRPr sz="1200" kern="1200">
          <a:solidFill>
            <a:schemeClr val="tx1"/>
          </a:solidFill>
          <a:latin typeface="+mn-lt"/>
          <a:ea typeface="ＭＳ Ｐゴシック" charset="0"/>
          <a:cs typeface="+mn-cs"/>
        </a:defRPr>
      </a:lvl4pPr>
      <a:lvl5pPr marL="890588" indent="-102394" algn="l" rtl="0" fontAlgn="base">
        <a:spcBef>
          <a:spcPct val="20000"/>
        </a:spcBef>
        <a:spcAft>
          <a:spcPct val="0"/>
        </a:spcAft>
        <a:buClr>
          <a:schemeClr val="accent1"/>
        </a:buClr>
        <a:buSzPct val="100000"/>
        <a:buFont typeface="Arial" charset="0"/>
        <a:buChar char="•"/>
        <a:defRPr sz="1100" kern="1200">
          <a:solidFill>
            <a:schemeClr val="tx1"/>
          </a:solidFill>
          <a:latin typeface="+mn-lt"/>
          <a:ea typeface="ＭＳ Ｐゴシック" charset="0"/>
          <a:cs typeface="+mn-cs"/>
        </a:defRPr>
      </a:lvl5pPr>
      <a:lvl6pPr marL="1028700" indent="-137160" algn="l" defTabSz="685800" rtl="0" eaLnBrk="1" latinLnBrk="0" hangingPunct="1">
        <a:spcBef>
          <a:spcPct val="20000"/>
        </a:spcBef>
        <a:buClr>
          <a:schemeClr val="accent1"/>
        </a:buClr>
        <a:buFont typeface="Arial" pitchFamily="34" charset="0"/>
        <a:buChar char="•"/>
        <a:defRPr sz="1000"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1000"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1000"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10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hyperlink" Target="mailto:androekaputra@yahoo.com" TargetMode="External"/><Relationship Id="rId2" Type="http://schemas.openxmlformats.org/officeDocument/2006/relationships/image" Target="../media/image28.png"/><Relationship Id="rId1" Type="http://schemas.openxmlformats.org/officeDocument/2006/relationships/slideLayout" Target="../slideLayouts/slideLayout16.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s://www.smh.com.au/world/australian-paedophile-robert-ellis-sentenced-to-15-years-jail-in-bali-20161025-gsai8n.html" TargetMode="External"/><Relationship Id="rId2" Type="http://schemas.openxmlformats.org/officeDocument/2006/relationships/notesSlide" Target="../notesSlides/notesSlide4.xml"/><Relationship Id="rId1" Type="http://schemas.openxmlformats.org/officeDocument/2006/relationships/slideLayout" Target="../slideLayouts/slideLayout30.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4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4227935"/>
            <a:ext cx="6858000" cy="378043"/>
          </a:xfrm>
        </p:spPr>
        <p:txBody>
          <a:bodyPr/>
          <a:lstStyle/>
          <a:p>
            <a:r>
              <a:rPr lang="en-AU" sz="2100" b="1" dirty="0">
                <a:latin typeface="Arial Narrow"/>
                <a:cs typeface="Arial Narrow"/>
              </a:rPr>
              <a:t>INDONESIAN IMMIGRATION RESPONSES TO</a:t>
            </a:r>
          </a:p>
          <a:p>
            <a:r>
              <a:rPr lang="en-AU" sz="2100" b="1" dirty="0">
                <a:latin typeface="Arial Narrow"/>
                <a:cs typeface="Arial Narrow"/>
              </a:rPr>
              <a:t>TRAVELLING CHILD SEX OFFENDERS</a:t>
            </a:r>
            <a:endParaRPr lang="ko-KR" altLang="en-US" dirty="0">
              <a:latin typeface="+mj-lt"/>
            </a:endParaRPr>
          </a:p>
        </p:txBody>
      </p:sp>
      <p:sp>
        <p:nvSpPr>
          <p:cNvPr id="4" name="Text Placeholder 3"/>
          <p:cNvSpPr>
            <a:spLocks noGrp="1"/>
          </p:cNvSpPr>
          <p:nvPr>
            <p:ph type="body" sz="quarter" idx="11"/>
          </p:nvPr>
        </p:nvSpPr>
        <p:spPr/>
        <p:txBody>
          <a:bodyPr/>
          <a:lstStyle/>
          <a:p>
            <a:pPr lvl="0"/>
            <a:r>
              <a:rPr lang="en-US" altLang="ko-KR" b="1" dirty="0" err="1">
                <a:solidFill>
                  <a:srgbClr val="FF0000"/>
                </a:solidFill>
              </a:rPr>
              <a:t>Andro</a:t>
            </a:r>
            <a:r>
              <a:rPr lang="en-US" altLang="ko-KR" b="1" dirty="0">
                <a:solidFill>
                  <a:srgbClr val="FF0000"/>
                </a:solidFill>
              </a:rPr>
              <a:t> </a:t>
            </a:r>
            <a:r>
              <a:rPr lang="en-US" altLang="ko-KR" b="1" dirty="0" err="1">
                <a:solidFill>
                  <a:srgbClr val="FF0000"/>
                </a:solidFill>
              </a:rPr>
              <a:t>Eka</a:t>
            </a:r>
            <a:r>
              <a:rPr lang="en-US" altLang="ko-KR" b="1" dirty="0">
                <a:solidFill>
                  <a:srgbClr val="FF0000"/>
                </a:solidFill>
              </a:rPr>
              <a:t> Putra © Directorate General of Immigration 2019</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47761" r="-1"/>
          <a:stretch/>
        </p:blipFill>
        <p:spPr>
          <a:xfrm>
            <a:off x="5805265" y="123479"/>
            <a:ext cx="883592" cy="865533"/>
          </a:xfrm>
          <a:prstGeom prst="rect">
            <a:avLst/>
          </a:prstGeom>
        </p:spPr>
      </p:pic>
    </p:spTree>
    <p:extLst>
      <p:ext uri="{BB962C8B-B14F-4D97-AF65-F5344CB8AC3E}">
        <p14:creationId xmlns:p14="http://schemas.microsoft.com/office/powerpoint/2010/main" val="297184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384864"/>
            <a:ext cx="6858000" cy="576064"/>
          </a:xfrm>
        </p:spPr>
        <p:txBody>
          <a:bodyPr/>
          <a:lstStyle/>
          <a:p>
            <a:r>
              <a:rPr lang="en-AU" sz="2400" b="1" dirty="0">
                <a:solidFill>
                  <a:srgbClr val="000000"/>
                </a:solidFill>
                <a:latin typeface="Arial Narrow"/>
                <a:cs typeface="Arial Narrow"/>
              </a:rPr>
              <a:t>PARTNERSHIP BETWEEN </a:t>
            </a:r>
            <a:br>
              <a:rPr lang="en-AU" sz="2400" b="1" dirty="0">
                <a:solidFill>
                  <a:srgbClr val="000000"/>
                </a:solidFill>
                <a:latin typeface="Arial Narrow"/>
                <a:cs typeface="Arial Narrow"/>
              </a:rPr>
            </a:br>
            <a:r>
              <a:rPr lang="en-AU" sz="2400" b="1" dirty="0">
                <a:solidFill>
                  <a:srgbClr val="000000"/>
                </a:solidFill>
                <a:latin typeface="Arial Narrow"/>
                <a:cs typeface="Arial Narrow"/>
              </a:rPr>
              <a:t>IMIGRASI AND AFP TO PREVENT ENTRY OF</a:t>
            </a:r>
          </a:p>
          <a:p>
            <a:r>
              <a:rPr lang="en-AU" sz="2400" b="1" dirty="0">
                <a:solidFill>
                  <a:srgbClr val="000000"/>
                </a:solidFill>
                <a:latin typeface="Arial Narrow"/>
                <a:cs typeface="Arial Narrow"/>
              </a:rPr>
              <a:t>KNOWN AUSTRALIAN CSOS</a:t>
            </a:r>
            <a:endParaRPr lang="ko-KR" altLang="en-US" sz="2400" dirty="0">
              <a:solidFill>
                <a:schemeClr val="accent1"/>
              </a:solidFill>
            </a:endParaRPr>
          </a:p>
        </p:txBody>
      </p:sp>
      <p:sp>
        <p:nvSpPr>
          <p:cNvPr id="16" name="Text Placeholder 15"/>
          <p:cNvSpPr>
            <a:spLocks noGrp="1"/>
          </p:cNvSpPr>
          <p:nvPr>
            <p:ph type="body" sz="quarter" idx="11"/>
          </p:nvPr>
        </p:nvSpPr>
        <p:spPr/>
        <p:txBody>
          <a:bodyPr/>
          <a:lstStyle/>
          <a:p>
            <a:endParaRPr lang="en-ID"/>
          </a:p>
        </p:txBody>
      </p:sp>
      <p:sp>
        <p:nvSpPr>
          <p:cNvPr id="36" name="Content Placeholder 6"/>
          <p:cNvSpPr txBox="1">
            <a:spLocks/>
          </p:cNvSpPr>
          <p:nvPr/>
        </p:nvSpPr>
        <p:spPr>
          <a:xfrm>
            <a:off x="260649" y="699542"/>
            <a:ext cx="8185150" cy="4191000"/>
          </a:xfrm>
          <a:prstGeom prst="rect">
            <a:avLst/>
          </a:prstGeom>
        </p:spPr>
        <p:txBody>
          <a:bodyPr lIns="91438" tIns="45719" rIns="91438" bIns="45719" rtlCol="0">
            <a:normAutofit/>
          </a:bodyPr>
          <a:lstStyle>
            <a:lvl1pPr marL="257175" indent="-257175" algn="l" defTabSz="685800" rtl="0" eaLnBrk="1" latinLnBrk="1"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1"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1"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9pPr>
          </a:lstStyle>
          <a:p>
            <a:pPr>
              <a:buFont typeface="Arial" charset="0"/>
              <a:buChar char="•"/>
              <a:defRPr/>
            </a:pPr>
            <a:endParaRPr lang="en-US" sz="2200" dirty="0">
              <a:solidFill>
                <a:schemeClr val="accent2"/>
              </a:solidFill>
              <a:latin typeface="Corbel" charset="0"/>
              <a:cs typeface="FreesiaUPC" charset="0"/>
            </a:endParaRPr>
          </a:p>
          <a:p>
            <a:pPr>
              <a:buFont typeface="Arial" charset="0"/>
              <a:buChar char="•"/>
              <a:defRPr/>
            </a:pPr>
            <a:endParaRPr lang="en-US" sz="2200" dirty="0">
              <a:solidFill>
                <a:schemeClr val="accent2"/>
              </a:solidFill>
              <a:latin typeface="Corbel" charset="0"/>
              <a:cs typeface="FreesiaUPC" charset="0"/>
            </a:endParaRPr>
          </a:p>
          <a:p>
            <a:pPr marL="0" indent="0">
              <a:buNone/>
              <a:defRPr/>
            </a:pPr>
            <a:r>
              <a:rPr lang="en-US" sz="2200" dirty="0">
                <a:solidFill>
                  <a:srgbClr val="000000"/>
                </a:solidFill>
                <a:latin typeface="Corbel" charset="0"/>
                <a:cs typeface="FreesiaUPC" charset="0"/>
              </a:rPr>
              <a:t>Start from people to people channel</a:t>
            </a:r>
          </a:p>
          <a:p>
            <a:pPr>
              <a:buFont typeface="Arial" charset="0"/>
              <a:buChar char="•"/>
              <a:defRPr/>
            </a:pPr>
            <a:r>
              <a:rPr lang="en-US" sz="2200" dirty="0">
                <a:solidFill>
                  <a:srgbClr val="000000"/>
                </a:solidFill>
                <a:latin typeface="Corbel" charset="0"/>
                <a:cs typeface="FreesiaUPC" charset="0"/>
              </a:rPr>
              <a:t>Informal networking</a:t>
            </a:r>
          </a:p>
          <a:p>
            <a:pPr>
              <a:buFont typeface="Arial" charset="0"/>
              <a:buChar char="•"/>
              <a:defRPr/>
            </a:pPr>
            <a:r>
              <a:rPr lang="en-US" sz="2200" dirty="0">
                <a:solidFill>
                  <a:srgbClr val="000000"/>
                </a:solidFill>
                <a:latin typeface="Corbel" charset="0"/>
                <a:cs typeface="FreesiaUPC" charset="0"/>
              </a:rPr>
              <a:t>Sharing intelligence information</a:t>
            </a:r>
          </a:p>
          <a:p>
            <a:pPr>
              <a:buFont typeface="Arial" charset="0"/>
              <a:buChar char="•"/>
              <a:defRPr/>
            </a:pPr>
            <a:r>
              <a:rPr lang="en-US" sz="2200" dirty="0">
                <a:solidFill>
                  <a:srgbClr val="000000"/>
                </a:solidFill>
                <a:latin typeface="Corbel" charset="0"/>
                <a:cs typeface="FreesiaUPC" charset="0"/>
              </a:rPr>
              <a:t>Taking actions</a:t>
            </a:r>
          </a:p>
          <a:p>
            <a:pPr>
              <a:buFont typeface="Arial" charset="0"/>
              <a:buChar char="•"/>
              <a:defRPr/>
            </a:pPr>
            <a:endParaRPr lang="en-US" sz="2200" dirty="0">
              <a:solidFill>
                <a:srgbClr val="000000"/>
              </a:solidFill>
              <a:latin typeface="Corbel" charset="0"/>
              <a:cs typeface="FreesiaUPC" charset="0"/>
            </a:endParaRPr>
          </a:p>
          <a:p>
            <a:pPr marL="0" indent="0">
              <a:buNone/>
              <a:defRPr/>
            </a:pPr>
            <a:r>
              <a:rPr lang="en-US" sz="2200" dirty="0">
                <a:solidFill>
                  <a:srgbClr val="000000"/>
                </a:solidFill>
                <a:latin typeface="Corbel" charset="0"/>
                <a:cs typeface="FreesiaUPC" charset="0"/>
              </a:rPr>
              <a:t>Supported by the headquarter (Directorate General)</a:t>
            </a:r>
          </a:p>
        </p:txBody>
      </p:sp>
      <p:pic>
        <p:nvPicPr>
          <p:cNvPr id="37"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8960" y="3965733"/>
            <a:ext cx="936104" cy="936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29333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953B24BC-B4F9-4442-9F81-178AB06B47E9}"/>
              </a:ext>
            </a:extLst>
          </p:cNvPr>
          <p:cNvSpPr>
            <a:spLocks noGrp="1"/>
          </p:cNvSpPr>
          <p:nvPr>
            <p:ph type="pic" idx="1"/>
          </p:nvPr>
        </p:nvSpPr>
        <p:spPr/>
      </p:sp>
      <p:sp>
        <p:nvSpPr>
          <p:cNvPr id="6" name="Rectangle 5"/>
          <p:cNvSpPr/>
          <p:nvPr/>
        </p:nvSpPr>
        <p:spPr>
          <a:xfrm>
            <a:off x="0" y="3651870"/>
            <a:ext cx="6858000" cy="702078"/>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sz="1400"/>
          </a:p>
        </p:txBody>
      </p:sp>
      <p:sp>
        <p:nvSpPr>
          <p:cNvPr id="7" name="Text Placeholder 1"/>
          <p:cNvSpPr txBox="1">
            <a:spLocks/>
          </p:cNvSpPr>
          <p:nvPr/>
        </p:nvSpPr>
        <p:spPr>
          <a:xfrm>
            <a:off x="374512" y="3784072"/>
            <a:ext cx="4188615" cy="432048"/>
          </a:xfrm>
          <a:prstGeom prst="rect">
            <a:avLst/>
          </a:prstGeom>
        </p:spPr>
        <p:txBody>
          <a:bodyPr lIns="91438" tIns="45719" rIns="91438" bIns="45719"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altLang="en-US" sz="2800" b="1" dirty="0">
                <a:solidFill>
                  <a:schemeClr val="bg1"/>
                </a:solidFill>
                <a:latin typeface="Arial Narrow" panose="020B0606020202030204" pitchFamily="34" charset="0"/>
              </a:rPr>
              <a:t>SOME CHALLENGES?</a:t>
            </a:r>
            <a:endParaRPr lang="en-US" altLang="ko-KR" sz="2700" b="1" dirty="0">
              <a:solidFill>
                <a:schemeClr val="bg1"/>
              </a:solidFill>
              <a:latin typeface="+mj-lt"/>
              <a:cs typeface="Arial" pitchFamily="34" charset="0"/>
            </a:endParaRPr>
          </a:p>
        </p:txBody>
      </p:sp>
      <p:sp>
        <p:nvSpPr>
          <p:cNvPr id="8" name="Oval 7"/>
          <p:cNvSpPr/>
          <p:nvPr/>
        </p:nvSpPr>
        <p:spPr>
          <a:xfrm>
            <a:off x="347114" y="1197389"/>
            <a:ext cx="364023" cy="36402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ko-KR" altLang="en-US" sz="1400"/>
          </a:p>
        </p:txBody>
      </p:sp>
      <p:sp>
        <p:nvSpPr>
          <p:cNvPr id="9" name="Oval 8"/>
          <p:cNvSpPr/>
          <p:nvPr/>
        </p:nvSpPr>
        <p:spPr>
          <a:xfrm>
            <a:off x="347114" y="540680"/>
            <a:ext cx="364023" cy="3640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ko-KR" altLang="en-US" sz="1400"/>
          </a:p>
        </p:txBody>
      </p:sp>
      <p:sp>
        <p:nvSpPr>
          <p:cNvPr id="12" name="Oval 11"/>
          <p:cNvSpPr/>
          <p:nvPr/>
        </p:nvSpPr>
        <p:spPr>
          <a:xfrm>
            <a:off x="347114" y="1854098"/>
            <a:ext cx="364023" cy="3640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ko-KR" altLang="en-US" sz="1400"/>
          </a:p>
        </p:txBody>
      </p:sp>
      <p:sp>
        <p:nvSpPr>
          <p:cNvPr id="16" name="TextBox 15"/>
          <p:cNvSpPr txBox="1"/>
          <p:nvPr/>
        </p:nvSpPr>
        <p:spPr>
          <a:xfrm>
            <a:off x="798708" y="537393"/>
            <a:ext cx="3764419" cy="311621"/>
          </a:xfrm>
          <a:prstGeom prst="rect">
            <a:avLst/>
          </a:prstGeom>
          <a:noFill/>
        </p:spPr>
        <p:txBody>
          <a:bodyPr wrap="square" lIns="91438" tIns="45719" rIns="91438" bIns="45719" rtlCol="0">
            <a:spAutoFit/>
          </a:bodyPr>
          <a:lstStyle/>
          <a:p>
            <a:r>
              <a:rPr lang="en-US" altLang="en-US" sz="1400" b="1" dirty="0">
                <a:latin typeface="Corbel" panose="020B0503020204020204" pitchFamily="34" charset="0"/>
              </a:rPr>
              <a:t>Deal with angry CSOs</a:t>
            </a:r>
          </a:p>
        </p:txBody>
      </p:sp>
      <p:sp>
        <p:nvSpPr>
          <p:cNvPr id="29" name="Rounded Rectangle 31"/>
          <p:cNvSpPr/>
          <p:nvPr/>
        </p:nvSpPr>
        <p:spPr>
          <a:xfrm>
            <a:off x="442981" y="600213"/>
            <a:ext cx="172286" cy="244956"/>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sz="1400"/>
          </a:p>
        </p:txBody>
      </p:sp>
      <p:sp>
        <p:nvSpPr>
          <p:cNvPr id="23" name="Rounded Rectangle 31"/>
          <p:cNvSpPr/>
          <p:nvPr/>
        </p:nvSpPr>
        <p:spPr>
          <a:xfrm>
            <a:off x="442981" y="1247006"/>
            <a:ext cx="172286" cy="244956"/>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sz="1400"/>
          </a:p>
        </p:txBody>
      </p:sp>
      <p:sp>
        <p:nvSpPr>
          <p:cNvPr id="24" name="Rounded Rectangle 31"/>
          <p:cNvSpPr/>
          <p:nvPr/>
        </p:nvSpPr>
        <p:spPr>
          <a:xfrm>
            <a:off x="442981" y="1896653"/>
            <a:ext cx="172286" cy="244956"/>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sz="1400"/>
          </a:p>
        </p:txBody>
      </p:sp>
      <p:sp>
        <p:nvSpPr>
          <p:cNvPr id="25" name="TextBox 24"/>
          <p:cNvSpPr txBox="1"/>
          <p:nvPr/>
        </p:nvSpPr>
        <p:spPr>
          <a:xfrm>
            <a:off x="798706" y="1199401"/>
            <a:ext cx="5654630" cy="311621"/>
          </a:xfrm>
          <a:prstGeom prst="rect">
            <a:avLst/>
          </a:prstGeom>
          <a:noFill/>
        </p:spPr>
        <p:txBody>
          <a:bodyPr wrap="square" lIns="91438" tIns="45719" rIns="91438" bIns="45719" rtlCol="0">
            <a:spAutoFit/>
          </a:bodyPr>
          <a:lstStyle/>
          <a:p>
            <a:r>
              <a:rPr lang="en-US" altLang="en-US" sz="1400" b="1" dirty="0">
                <a:latin typeface="Corbel" panose="020B0503020204020204" pitchFamily="34" charset="0"/>
              </a:rPr>
              <a:t>Threats from the CSOs, such as: intimidating an officer using a lawyer</a:t>
            </a:r>
          </a:p>
        </p:txBody>
      </p:sp>
      <p:sp>
        <p:nvSpPr>
          <p:cNvPr id="28" name="TextBox 27"/>
          <p:cNvSpPr txBox="1"/>
          <p:nvPr/>
        </p:nvSpPr>
        <p:spPr>
          <a:xfrm>
            <a:off x="807951" y="1896654"/>
            <a:ext cx="5654630" cy="311621"/>
          </a:xfrm>
          <a:prstGeom prst="rect">
            <a:avLst/>
          </a:prstGeom>
          <a:noFill/>
        </p:spPr>
        <p:txBody>
          <a:bodyPr wrap="square" lIns="91438" tIns="45719" rIns="91438" bIns="45719" rtlCol="0">
            <a:spAutoFit/>
          </a:bodyPr>
          <a:lstStyle/>
          <a:p>
            <a:r>
              <a:rPr lang="en-US" altLang="en-US" sz="1400" b="1" dirty="0">
                <a:latin typeface="Corbel" panose="020B0503020204020204" pitchFamily="34" charset="0"/>
              </a:rPr>
              <a:t>Previously difficult to track CSOs’ passenger/s</a:t>
            </a:r>
          </a:p>
        </p:txBody>
      </p:sp>
      <p:sp>
        <p:nvSpPr>
          <p:cNvPr id="30" name="Oval 29"/>
          <p:cNvSpPr/>
          <p:nvPr/>
        </p:nvSpPr>
        <p:spPr>
          <a:xfrm>
            <a:off x="363112" y="2510135"/>
            <a:ext cx="364023" cy="3640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ko-KR" altLang="en-US" sz="1400"/>
          </a:p>
        </p:txBody>
      </p:sp>
      <p:sp>
        <p:nvSpPr>
          <p:cNvPr id="31" name="Rounded Rectangle 31"/>
          <p:cNvSpPr/>
          <p:nvPr/>
        </p:nvSpPr>
        <p:spPr>
          <a:xfrm>
            <a:off x="458979" y="2552689"/>
            <a:ext cx="172286" cy="244956"/>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sz="1400"/>
          </a:p>
        </p:txBody>
      </p:sp>
      <p:sp>
        <p:nvSpPr>
          <p:cNvPr id="32" name="TextBox 31"/>
          <p:cNvSpPr txBox="1"/>
          <p:nvPr/>
        </p:nvSpPr>
        <p:spPr>
          <a:xfrm>
            <a:off x="823948" y="2552689"/>
            <a:ext cx="5654630" cy="530912"/>
          </a:xfrm>
          <a:prstGeom prst="rect">
            <a:avLst/>
          </a:prstGeom>
          <a:noFill/>
        </p:spPr>
        <p:txBody>
          <a:bodyPr wrap="square" lIns="91438" tIns="45719" rIns="91438" bIns="45719" rtlCol="0">
            <a:spAutoFit/>
          </a:bodyPr>
          <a:lstStyle/>
          <a:p>
            <a:r>
              <a:rPr lang="en-US" altLang="en-US" sz="1400" b="1" dirty="0">
                <a:latin typeface="Corbel" panose="020B0503020204020204" pitchFamily="34" charset="0"/>
              </a:rPr>
              <a:t>Found a case whereby an Australian registered offender has been</a:t>
            </a:r>
          </a:p>
          <a:p>
            <a:r>
              <a:rPr lang="en-US" altLang="en-US" sz="1400" b="1" dirty="0">
                <a:latin typeface="Corbel" panose="020B0503020204020204" pitchFamily="34" charset="0"/>
              </a:rPr>
              <a:t>married to an Indonesian</a:t>
            </a:r>
          </a:p>
        </p:txBody>
      </p:sp>
    </p:spTree>
    <p:extLst>
      <p:ext uri="{BB962C8B-B14F-4D97-AF65-F5344CB8AC3E}">
        <p14:creationId xmlns:p14="http://schemas.microsoft.com/office/powerpoint/2010/main" val="1828800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그림 개체 틀 4">
            <a:extLst>
              <a:ext uri="{FF2B5EF4-FFF2-40B4-BE49-F238E27FC236}">
                <a16:creationId xmlns:a16="http://schemas.microsoft.com/office/drawing/2014/main" id="{E3E29E20-052B-4512-8650-7CFB8D3C8052}"/>
              </a:ext>
            </a:extLst>
          </p:cNvPr>
          <p:cNvSpPr>
            <a:spLocks noGrp="1"/>
          </p:cNvSpPr>
          <p:nvPr>
            <p:ph type="pic" idx="1"/>
          </p:nvPr>
        </p:nvSpPr>
        <p:spPr>
          <a:xfrm>
            <a:off x="476673" y="1454304"/>
            <a:ext cx="2730338" cy="2808312"/>
          </a:xfrm>
        </p:spPr>
      </p:sp>
      <p:sp>
        <p:nvSpPr>
          <p:cNvPr id="11" name="그림 개체 틀 10">
            <a:extLst>
              <a:ext uri="{FF2B5EF4-FFF2-40B4-BE49-F238E27FC236}">
                <a16:creationId xmlns:a16="http://schemas.microsoft.com/office/drawing/2014/main" id="{DBF8F644-1EA0-444E-B62E-A49B45058E42}"/>
              </a:ext>
            </a:extLst>
          </p:cNvPr>
          <p:cNvSpPr>
            <a:spLocks noGrp="1"/>
          </p:cNvSpPr>
          <p:nvPr>
            <p:ph type="pic" idx="13"/>
          </p:nvPr>
        </p:nvSpPr>
        <p:spPr>
          <a:xfrm>
            <a:off x="3573016" y="1454304"/>
            <a:ext cx="2592288" cy="2808312"/>
          </a:xfrm>
        </p:spPr>
      </p:sp>
      <p:sp>
        <p:nvSpPr>
          <p:cNvPr id="2" name="Text Placeholder 1"/>
          <p:cNvSpPr>
            <a:spLocks noGrp="1"/>
          </p:cNvSpPr>
          <p:nvPr>
            <p:ph type="body" sz="quarter" idx="10"/>
          </p:nvPr>
        </p:nvSpPr>
        <p:spPr/>
        <p:txBody>
          <a:bodyPr/>
          <a:lstStyle/>
          <a:p>
            <a:r>
              <a:rPr lang="en-AU" sz="2400" b="1" dirty="0">
                <a:solidFill>
                  <a:srgbClr val="000000"/>
                </a:solidFill>
                <a:latin typeface="Arial Narrow"/>
                <a:cs typeface="Arial Narrow"/>
              </a:rPr>
              <a:t>REGISTERED CHILD SEX OFFENDERS</a:t>
            </a:r>
            <a:endParaRPr lang="ko-KR" altLang="en-US" sz="2400" dirty="0">
              <a:solidFill>
                <a:schemeClr val="accent1"/>
              </a:solidFill>
            </a:endParaRPr>
          </a:p>
        </p:txBody>
      </p:sp>
      <p:sp>
        <p:nvSpPr>
          <p:cNvPr id="14" name="Frame 13"/>
          <p:cNvSpPr/>
          <p:nvPr/>
        </p:nvSpPr>
        <p:spPr>
          <a:xfrm>
            <a:off x="620689" y="1670328"/>
            <a:ext cx="2434010" cy="1728192"/>
          </a:xfrm>
          <a:prstGeom prst="frame">
            <a:avLst>
              <a:gd name="adj1" fmla="val 141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17" name="Frame 16"/>
          <p:cNvSpPr/>
          <p:nvPr/>
        </p:nvSpPr>
        <p:spPr>
          <a:xfrm>
            <a:off x="3687103" y="1670328"/>
            <a:ext cx="2334185" cy="1728192"/>
          </a:xfrm>
          <a:prstGeom prst="frame">
            <a:avLst>
              <a:gd name="adj1" fmla="val 141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15" name="Rectangle 14"/>
          <p:cNvSpPr/>
          <p:nvPr/>
        </p:nvSpPr>
        <p:spPr>
          <a:xfrm>
            <a:off x="1052736" y="3488530"/>
            <a:ext cx="1579578" cy="48605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ko-KR" altLang="en-US" sz="1400"/>
          </a:p>
        </p:txBody>
      </p:sp>
      <p:sp>
        <p:nvSpPr>
          <p:cNvPr id="20" name="Rectangle 19"/>
          <p:cNvSpPr/>
          <p:nvPr/>
        </p:nvSpPr>
        <p:spPr>
          <a:xfrm>
            <a:off x="4117674" y="3470528"/>
            <a:ext cx="1579578" cy="48605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ko-KR" altLang="en-US" sz="1400"/>
          </a:p>
        </p:txBody>
      </p:sp>
      <p:sp>
        <p:nvSpPr>
          <p:cNvPr id="22" name="Text Placeholder 17"/>
          <p:cNvSpPr txBox="1">
            <a:spLocks/>
          </p:cNvSpPr>
          <p:nvPr/>
        </p:nvSpPr>
        <p:spPr>
          <a:xfrm>
            <a:off x="1093708" y="3638379"/>
            <a:ext cx="1497635" cy="186358"/>
          </a:xfrm>
          <a:prstGeom prst="rect">
            <a:avLst/>
          </a:prstGeom>
          <a:noFill/>
        </p:spPr>
        <p:txBody>
          <a:bodyPr lIns="91438" tIns="45719" rIns="91438" bIns="45719"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altLang="en-US" sz="1100" b="1" dirty="0">
                <a:solidFill>
                  <a:schemeClr val="bg1"/>
                </a:solidFill>
              </a:rPr>
              <a:t>Peter John Kirkland</a:t>
            </a:r>
            <a:endParaRPr lang="en-US" altLang="en-US" sz="1100" b="1" dirty="0">
              <a:solidFill>
                <a:schemeClr val="bg1"/>
              </a:solidFill>
            </a:endParaRPr>
          </a:p>
        </p:txBody>
      </p:sp>
      <p:sp>
        <p:nvSpPr>
          <p:cNvPr id="4" name="Text Placeholder 3"/>
          <p:cNvSpPr>
            <a:spLocks noGrp="1"/>
          </p:cNvSpPr>
          <p:nvPr>
            <p:ph type="body" sz="quarter" idx="11"/>
          </p:nvPr>
        </p:nvSpPr>
        <p:spPr/>
        <p:txBody>
          <a:bodyPr/>
          <a:lstStyle/>
          <a:p>
            <a:endParaRPr lang="en-ID"/>
          </a:p>
        </p:txBody>
      </p:sp>
      <p:sp>
        <p:nvSpPr>
          <p:cNvPr id="24" name="Text Placeholder 17"/>
          <p:cNvSpPr txBox="1">
            <a:spLocks/>
          </p:cNvSpPr>
          <p:nvPr/>
        </p:nvSpPr>
        <p:spPr>
          <a:xfrm>
            <a:off x="4311335" y="3616487"/>
            <a:ext cx="1497635" cy="186358"/>
          </a:xfrm>
          <a:prstGeom prst="rect">
            <a:avLst/>
          </a:prstGeom>
          <a:noFill/>
        </p:spPr>
        <p:txBody>
          <a:bodyPr lIns="91438" tIns="45719" rIns="91438" bIns="45719"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altLang="en-US" sz="1100" b="1" dirty="0">
                <a:solidFill>
                  <a:schemeClr val="bg1"/>
                </a:solidFill>
              </a:rPr>
              <a:t>Corey J </a:t>
            </a:r>
            <a:r>
              <a:rPr lang="en-AU" altLang="en-US" sz="1100" b="1" dirty="0" err="1">
                <a:solidFill>
                  <a:schemeClr val="bg1"/>
                </a:solidFill>
              </a:rPr>
              <a:t>Ahlburg</a:t>
            </a:r>
            <a:endParaRPr lang="en-US" altLang="en-US" sz="1100" b="1" dirty="0">
              <a:solidFill>
                <a:schemeClr val="bg1"/>
              </a:solidFill>
            </a:endParaRPr>
          </a:p>
        </p:txBody>
      </p:sp>
      <p:pic>
        <p:nvPicPr>
          <p:cNvPr id="31" name="Picture 1" descr="525FEC77-B17C-4FD1-85EA-A35FFADD09C2.jpeg"/>
          <p:cNvPicPr>
            <a:picLocks noChangeAspect="1"/>
          </p:cNvPicPr>
          <p:nvPr/>
        </p:nvPicPr>
        <p:blipFill>
          <a:blip r:embed="rId2" cstate="print">
            <a:extLst>
              <a:ext uri="{28A0092B-C50C-407E-A947-70E740481C1C}">
                <a14:useLocalDpi xmlns:a14="http://schemas.microsoft.com/office/drawing/2010/main" val="0"/>
              </a:ext>
            </a:extLst>
          </a:blip>
          <a:srcRect l="314" t="49495" r="-2"/>
          <a:stretch>
            <a:fillRect/>
          </a:stretch>
        </p:blipFill>
        <p:spPr bwMode="auto">
          <a:xfrm>
            <a:off x="662038" y="1717998"/>
            <a:ext cx="2351312" cy="15982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1" descr="04D75FCD-010F-4A51-9DA9-C375125B7273.jpeg"/>
          <p:cNvPicPr>
            <a:picLocks noChangeAspect="1"/>
          </p:cNvPicPr>
          <p:nvPr/>
        </p:nvPicPr>
        <p:blipFill>
          <a:blip r:embed="rId3" cstate="print">
            <a:extLst>
              <a:ext uri="{28A0092B-C50C-407E-A947-70E740481C1C}">
                <a14:useLocalDpi xmlns:a14="http://schemas.microsoft.com/office/drawing/2010/main" val="0"/>
              </a:ext>
            </a:extLst>
          </a:blip>
          <a:srcRect l="5162" t="50514" r="4924" b="1605"/>
          <a:stretch>
            <a:fillRect/>
          </a:stretch>
        </p:blipFill>
        <p:spPr bwMode="auto">
          <a:xfrm>
            <a:off x="3740334" y="1742337"/>
            <a:ext cx="2208947" cy="15710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37435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altLang="en-US" sz="2800" b="1" dirty="0">
                <a:solidFill>
                  <a:srgbClr val="000000"/>
                </a:solidFill>
                <a:latin typeface="Arial Narrow" panose="020B0606020202030204" pitchFamily="34" charset="0"/>
              </a:rPr>
              <a:t>WHAT ARE THE ACHIEVEMENTS?</a:t>
            </a:r>
            <a:endParaRPr lang="ko-KR" altLang="en-US" dirty="0">
              <a:solidFill>
                <a:schemeClr val="accent1"/>
              </a:solidFill>
            </a:endParaRPr>
          </a:p>
        </p:txBody>
      </p:sp>
      <p:sp>
        <p:nvSpPr>
          <p:cNvPr id="3" name="Text Placeholder 2"/>
          <p:cNvSpPr>
            <a:spLocks noGrp="1"/>
          </p:cNvSpPr>
          <p:nvPr>
            <p:ph type="body" sz="quarter" idx="11"/>
          </p:nvPr>
        </p:nvSpPr>
        <p:spPr/>
        <p:txBody>
          <a:bodyPr/>
          <a:lstStyle/>
          <a:p>
            <a:endParaRPr lang="en-US" altLang="ko-KR" dirty="0">
              <a:solidFill>
                <a:schemeClr val="accent1"/>
              </a:solidFill>
            </a:endParaRPr>
          </a:p>
        </p:txBody>
      </p:sp>
      <p:pic>
        <p:nvPicPr>
          <p:cNvPr id="14" name="Picture 2"/>
          <p:cNvPicPr>
            <a:picLocks noChangeAspect="1"/>
          </p:cNvPicPr>
          <p:nvPr/>
        </p:nvPicPr>
        <p:blipFill rotWithShape="1">
          <a:blip r:embed="rId2">
            <a:extLst>
              <a:ext uri="{28A0092B-C50C-407E-A947-70E740481C1C}">
                <a14:useLocalDpi xmlns:a14="http://schemas.microsoft.com/office/drawing/2010/main" val="0"/>
              </a:ext>
            </a:extLst>
          </a:blip>
          <a:srcRect l="33880" t="19202" r="23406" b="13602"/>
          <a:stretch/>
        </p:blipFill>
        <p:spPr bwMode="auto">
          <a:xfrm>
            <a:off x="2276873" y="1019411"/>
            <a:ext cx="4248472" cy="30653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7072" y="3867894"/>
            <a:ext cx="787152" cy="787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descr="halaman ACHIEVEMENT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Tree>
    <p:extLst>
      <p:ext uri="{BB962C8B-B14F-4D97-AF65-F5344CB8AC3E}">
        <p14:creationId xmlns:p14="http://schemas.microsoft.com/office/powerpoint/2010/main" val="1503093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5"/>
          <p:cNvSpPr>
            <a:spLocks noGrp="1"/>
          </p:cNvSpPr>
          <p:nvPr>
            <p:ph type="title"/>
          </p:nvPr>
        </p:nvSpPr>
        <p:spPr>
          <a:xfrm>
            <a:off x="0" y="400050"/>
            <a:ext cx="6858000" cy="1314450"/>
          </a:xfrm>
        </p:spPr>
        <p:txBody>
          <a:bodyPr anchor="t"/>
          <a:lstStyle/>
          <a:p>
            <a:r>
              <a:rPr lang="en-US" altLang="en-US" sz="2000" b="1" dirty="0">
                <a:solidFill>
                  <a:srgbClr val="000000"/>
                </a:solidFill>
              </a:rPr>
              <a:t>IMMIGRATION IS THE FRONTLINE IN</a:t>
            </a:r>
            <a:br>
              <a:rPr lang="en-US" altLang="en-US" sz="2000" b="1" dirty="0">
                <a:solidFill>
                  <a:srgbClr val="000000"/>
                </a:solidFill>
              </a:rPr>
            </a:br>
            <a:r>
              <a:rPr lang="en-US" altLang="en-US" sz="2000" b="1" dirty="0">
                <a:solidFill>
                  <a:srgbClr val="000000"/>
                </a:solidFill>
              </a:rPr>
              <a:t>PROTECTING CHILDREN FROM TRAVELLING CHILD </a:t>
            </a:r>
            <a:br>
              <a:rPr lang="en-US" altLang="en-US" sz="2000" b="1" dirty="0">
                <a:solidFill>
                  <a:srgbClr val="000000"/>
                </a:solidFill>
              </a:rPr>
            </a:br>
            <a:r>
              <a:rPr lang="en-US" altLang="en-US" sz="2000" b="1" dirty="0">
                <a:solidFill>
                  <a:srgbClr val="000000"/>
                </a:solidFill>
              </a:rPr>
              <a:t>SEX OFFENDERS</a:t>
            </a:r>
            <a:br>
              <a:rPr lang="en-US" altLang="en-US" sz="2000" b="1" dirty="0">
                <a:solidFill>
                  <a:srgbClr val="000000"/>
                </a:solidFill>
              </a:rPr>
            </a:br>
            <a:endParaRPr lang="th-TH" altLang="en-US" sz="2000" b="1" dirty="0">
              <a:solidFill>
                <a:srgbClr val="000000"/>
              </a:solidFill>
              <a:latin typeface="Angsana New" charset="0"/>
            </a:endParaRPr>
          </a:p>
        </p:txBody>
      </p:sp>
      <p:sp>
        <p:nvSpPr>
          <p:cNvPr id="18435" name="Content Placeholder 6">
            <a:extLst/>
          </p:cNvPr>
          <p:cNvSpPr>
            <a:spLocks noGrp="1"/>
          </p:cNvSpPr>
          <p:nvPr>
            <p:ph idx="1"/>
          </p:nvPr>
        </p:nvSpPr>
        <p:spPr>
          <a:xfrm>
            <a:off x="685800" y="1714500"/>
            <a:ext cx="4972050" cy="2457450"/>
          </a:xfrm>
        </p:spPr>
        <p:txBody>
          <a:bodyPr rtlCol="0">
            <a:normAutofit/>
          </a:bodyPr>
          <a:lstStyle/>
          <a:p>
            <a:pPr marL="0" indent="0" algn="just">
              <a:spcBef>
                <a:spcPts val="0"/>
              </a:spcBef>
              <a:buNone/>
              <a:defRPr/>
            </a:pPr>
            <a:endParaRPr lang="en-US" sz="2000" i="1" dirty="0">
              <a:solidFill>
                <a:srgbClr val="7030A0"/>
              </a:solidFill>
              <a:cs typeface="FreesiaUPC" pitchFamily="34" charset="-34"/>
            </a:endParaRPr>
          </a:p>
          <a:p>
            <a:pPr indent="-102868">
              <a:buNone/>
              <a:defRPr/>
            </a:pPr>
            <a:endParaRPr lang="en-US" sz="2000" dirty="0">
              <a:cs typeface="FreesiaUPC" pitchFamily="34" charset="-34"/>
            </a:endParaRPr>
          </a:p>
          <a:p>
            <a:pPr indent="-102868">
              <a:buFont typeface="Corbel" panose="020B0503020204020204" pitchFamily="34" charset="0"/>
              <a:buChar char="•"/>
              <a:defRPr/>
            </a:pPr>
            <a:endParaRPr lang="en-AU" sz="2100" b="1" dirty="0"/>
          </a:p>
        </p:txBody>
      </p:sp>
      <p:pic>
        <p:nvPicPr>
          <p:cNvPr id="399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768" y="1995686"/>
            <a:ext cx="3975891" cy="14840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74071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1885950"/>
            <a:ext cx="5863829" cy="154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64084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25000" lnSpcReduction="20000"/>
          </a:bodyPr>
          <a:lstStyle/>
          <a:p>
            <a:pPr marL="0" indent="0">
              <a:buNone/>
            </a:pPr>
            <a:endParaRPr lang="en-US" altLang="en-US" sz="2100" dirty="0"/>
          </a:p>
          <a:p>
            <a:pPr marL="0" indent="0"/>
            <a:endParaRPr lang="en-US" alt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753" y="267495"/>
            <a:ext cx="4680184" cy="1854523"/>
          </a:xfrm>
          <a:prstGeom prst="rect">
            <a:avLst/>
          </a:prstGeom>
        </p:spPr>
      </p:pic>
      <p:sp>
        <p:nvSpPr>
          <p:cNvPr id="2" name="Title 1"/>
          <p:cNvSpPr>
            <a:spLocks noGrp="1"/>
          </p:cNvSpPr>
          <p:nvPr>
            <p:ph type="title"/>
          </p:nvPr>
        </p:nvSpPr>
        <p:spPr/>
        <p:txBody>
          <a:bodyPr/>
          <a:lstStyle/>
          <a:p>
            <a:endParaRPr lang="en-ID" dirty="0"/>
          </a:p>
        </p:txBody>
      </p:sp>
      <p:sp>
        <p:nvSpPr>
          <p:cNvPr id="5" name="Rectangle 4"/>
          <p:cNvSpPr/>
          <p:nvPr/>
        </p:nvSpPr>
        <p:spPr>
          <a:xfrm>
            <a:off x="836712" y="2129261"/>
            <a:ext cx="5805264" cy="1754326"/>
          </a:xfrm>
          <a:prstGeom prst="rect">
            <a:avLst/>
          </a:prstGeom>
        </p:spPr>
        <p:txBody>
          <a:bodyPr wrap="square" lIns="91438" tIns="45719" rIns="91438" bIns="45719">
            <a:spAutoFit/>
          </a:bodyPr>
          <a:lstStyle/>
          <a:p>
            <a:pPr marL="285743" indent="-285743">
              <a:buFont typeface="Wingdings" panose="05000000000000000000" pitchFamily="2" charset="2"/>
              <a:buChar char="§"/>
            </a:pPr>
            <a:r>
              <a:rPr lang="en-US" altLang="en-US" b="1" dirty="0"/>
              <a:t>ANDRO EKA PUTRA</a:t>
            </a:r>
          </a:p>
          <a:p>
            <a:pPr marL="285743" indent="-285743">
              <a:buFont typeface="Wingdings" panose="05000000000000000000" pitchFamily="2" charset="2"/>
              <a:buChar char="§"/>
            </a:pPr>
            <a:r>
              <a:rPr lang="en-US" altLang="en-US" b="1" dirty="0"/>
              <a:t>HEAD OF IMMIGRATION COOPERATION</a:t>
            </a:r>
          </a:p>
          <a:p>
            <a:r>
              <a:rPr lang="en-US" altLang="en-US" b="1" dirty="0"/>
              <a:t>    WITH THE INDONESIAN REPRESENTATIVE</a:t>
            </a:r>
          </a:p>
          <a:p>
            <a:r>
              <a:rPr lang="en-US" altLang="en-US" b="1" dirty="0"/>
              <a:t>    OFFICE REGIONAL 1 SECTION</a:t>
            </a:r>
          </a:p>
          <a:p>
            <a:pPr marL="285743" indent="-285743">
              <a:buFont typeface="Wingdings" panose="05000000000000000000" pitchFamily="2" charset="2"/>
              <a:buChar char="§"/>
            </a:pPr>
            <a:r>
              <a:rPr lang="en-US" altLang="en-US" b="1" dirty="0"/>
              <a:t>DIRECTORATE GENERAL OF IMMIGRATION</a:t>
            </a:r>
            <a:r>
              <a:rPr lang="en-US" altLang="en-US" b="1" dirty="0">
                <a:hlinkClick r:id="rId3"/>
              </a:rPr>
              <a:t>androekaputra@yahoo.com</a:t>
            </a:r>
            <a:endParaRPr lang="en-US" altLang="en-US" b="1" dirty="0"/>
          </a:p>
        </p:txBody>
      </p:sp>
      <p:pic>
        <p:nvPicPr>
          <p:cNvPr id="6" name="Picture 5" descr="halaman  closing.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84" y="0"/>
            <a:ext cx="6885384" cy="5143500"/>
          </a:xfrm>
          <a:prstGeom prst="rect">
            <a:avLst/>
          </a:prstGeom>
        </p:spPr>
      </p:pic>
    </p:spTree>
    <p:extLst>
      <p:ext uri="{BB962C8B-B14F-4D97-AF65-F5344CB8AC3E}">
        <p14:creationId xmlns:p14="http://schemas.microsoft.com/office/powerpoint/2010/main" val="3359766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4279004"/>
            <a:ext cx="6858000" cy="576063"/>
          </a:xfrm>
        </p:spPr>
        <p:txBody>
          <a:bodyPr/>
          <a:lstStyle/>
          <a:p>
            <a:r>
              <a:rPr lang="en-US" altLang="en-US" sz="2800" b="1" u="sng" dirty="0">
                <a:solidFill>
                  <a:srgbClr val="000000"/>
                </a:solidFill>
                <a:latin typeface="Corbel" panose="020B0503020204020204" pitchFamily="34" charset="0"/>
              </a:rPr>
              <a:t>Let</a:t>
            </a:r>
            <a:r>
              <a:rPr lang="en-AU" altLang="en-US" sz="2800" b="1" u="sng" dirty="0">
                <a:solidFill>
                  <a:srgbClr val="000000"/>
                </a:solidFill>
                <a:latin typeface="Corbel" panose="020B0503020204020204" pitchFamily="34" charset="0"/>
              </a:rPr>
              <a:t>’</a:t>
            </a:r>
            <a:r>
              <a:rPr lang="en-US" altLang="ja-JP" sz="2800" b="1" u="sng" dirty="0">
                <a:solidFill>
                  <a:srgbClr val="000000"/>
                </a:solidFill>
                <a:latin typeface="Corbel" panose="020B0503020204020204" pitchFamily="34" charset="0"/>
              </a:rPr>
              <a:t>s take a look at Indonesia</a:t>
            </a:r>
            <a:br>
              <a:rPr lang="en-US" altLang="ja-JP" sz="2800" b="1" u="sng" dirty="0">
                <a:solidFill>
                  <a:srgbClr val="000000"/>
                </a:solidFill>
                <a:latin typeface="Corbel" panose="020B0503020204020204" pitchFamily="34" charset="0"/>
              </a:rPr>
            </a:br>
            <a:endParaRPr lang="en-ID" dirty="0"/>
          </a:p>
        </p:txBody>
      </p:sp>
      <p:sp>
        <p:nvSpPr>
          <p:cNvPr id="6" name="Picture Placeholder 5"/>
          <p:cNvSpPr>
            <a:spLocks noGrp="1"/>
          </p:cNvSpPr>
          <p:nvPr>
            <p:ph type="pic" sz="quarter" idx="12"/>
          </p:nvPr>
        </p:nvSpPr>
        <p:spPr/>
      </p:sp>
      <p:pic>
        <p:nvPicPr>
          <p:cNvPr id="7" name="Picture 1" descr="indonesia-political-ma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507" y="267496"/>
            <a:ext cx="6436988" cy="3745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62226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Indonesi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6300" y="3886202"/>
            <a:ext cx="188595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5">
            <a:extLst/>
          </p:cNvPr>
          <p:cNvSpPr>
            <a:spLocks noGrp="1"/>
          </p:cNvSpPr>
          <p:nvPr>
            <p:ph type="title"/>
          </p:nvPr>
        </p:nvSpPr>
        <p:spPr>
          <a:xfrm>
            <a:off x="257175" y="342900"/>
            <a:ext cx="6343650" cy="514350"/>
          </a:xfrm>
        </p:spPr>
        <p:txBody>
          <a:bodyPr anchor="t">
            <a:normAutofit fontScale="90000"/>
          </a:bodyPr>
          <a:lstStyle/>
          <a:p>
            <a:pPr algn="ctr" fontAlgn="auto">
              <a:spcAft>
                <a:spcPts val="0"/>
              </a:spcAft>
              <a:defRPr/>
            </a:pPr>
            <a:r>
              <a:rPr lang="en-US" b="1" dirty="0">
                <a:solidFill>
                  <a:srgbClr val="000000"/>
                </a:solidFill>
                <a:ea typeface="+mj-ea"/>
                <a:cs typeface="+mj-cs"/>
              </a:rPr>
              <a:t>TOURISM IN INDONESIA</a:t>
            </a:r>
            <a:br>
              <a:rPr lang="en-US" b="1" dirty="0">
                <a:solidFill>
                  <a:srgbClr val="000000"/>
                </a:solidFill>
                <a:ea typeface="+mj-ea"/>
                <a:cs typeface="+mj-cs"/>
              </a:rPr>
            </a:br>
            <a:endParaRPr lang="th-TH" b="1" dirty="0">
              <a:solidFill>
                <a:srgbClr val="000000"/>
              </a:solidFill>
              <a:ea typeface="+mj-ea"/>
              <a:cs typeface="+mj-cs"/>
            </a:endParaRPr>
          </a:p>
        </p:txBody>
      </p:sp>
      <p:sp>
        <p:nvSpPr>
          <p:cNvPr id="7171" name="Content Placeholder 6">
            <a:extLst/>
          </p:cNvPr>
          <p:cNvSpPr>
            <a:spLocks noGrp="1"/>
          </p:cNvSpPr>
          <p:nvPr>
            <p:ph idx="1"/>
          </p:nvPr>
        </p:nvSpPr>
        <p:spPr>
          <a:xfrm>
            <a:off x="326233" y="1200150"/>
            <a:ext cx="6137672" cy="3371850"/>
          </a:xfrm>
        </p:spPr>
        <p:txBody>
          <a:bodyPr rtlCol="0">
            <a:normAutofit/>
          </a:bodyPr>
          <a:lstStyle/>
          <a:p>
            <a:pPr marL="0" indent="0" algn="just" fontAlgn="auto">
              <a:spcAft>
                <a:spcPts val="0"/>
              </a:spcAft>
              <a:buNone/>
              <a:defRPr/>
            </a:pPr>
            <a:r>
              <a:rPr lang="en-US" sz="2000" dirty="0">
                <a:latin typeface="Arial Narrow"/>
                <a:ea typeface="+mn-ea"/>
                <a:cs typeface="Arial Narrow"/>
              </a:rPr>
              <a:t>Tourism is one of the important sectors to boost Indonesia</a:t>
            </a:r>
            <a:r>
              <a:rPr lang="ja-JP" altLang="en-US" sz="2000" dirty="0">
                <a:latin typeface="Arial Narrow"/>
                <a:ea typeface="+mn-ea"/>
                <a:cs typeface="Arial Narrow"/>
              </a:rPr>
              <a:t>’</a:t>
            </a:r>
            <a:r>
              <a:rPr lang="en-US" sz="2000" dirty="0">
                <a:latin typeface="Arial Narrow"/>
                <a:ea typeface="+mn-ea"/>
                <a:cs typeface="Arial Narrow"/>
              </a:rPr>
              <a:t>s economic development </a:t>
            </a:r>
          </a:p>
          <a:p>
            <a:pPr marL="0" indent="0" algn="just" fontAlgn="auto">
              <a:spcAft>
                <a:spcPts val="0"/>
              </a:spcAft>
              <a:buNone/>
              <a:defRPr/>
            </a:pPr>
            <a:endParaRPr lang="en-US" sz="2000" dirty="0">
              <a:latin typeface="Arial Narrow"/>
              <a:ea typeface="+mn-ea"/>
              <a:cs typeface="Arial Narrow"/>
            </a:endParaRPr>
          </a:p>
          <a:p>
            <a:pPr marL="0" indent="0" algn="just" fontAlgn="auto">
              <a:spcAft>
                <a:spcPts val="0"/>
              </a:spcAft>
              <a:buNone/>
              <a:defRPr/>
            </a:pPr>
            <a:r>
              <a:rPr lang="en-US" sz="2000" dirty="0">
                <a:latin typeface="Arial Narrow"/>
                <a:ea typeface="+mn-ea"/>
                <a:cs typeface="Arial Narrow"/>
              </a:rPr>
              <a:t>In 2015, </a:t>
            </a:r>
            <a:r>
              <a:rPr lang="en-US" sz="2000">
                <a:latin typeface="Arial Narrow"/>
                <a:ea typeface="+mn-ea"/>
                <a:cs typeface="Arial Narrow"/>
              </a:rPr>
              <a:t>the government </a:t>
            </a:r>
            <a:r>
              <a:rPr lang="en-US" sz="2000" dirty="0">
                <a:latin typeface="Arial Narrow"/>
                <a:ea typeface="+mn-ea"/>
                <a:cs typeface="Arial Narrow"/>
              </a:rPr>
              <a:t>introduced an ‘open door policy’</a:t>
            </a:r>
          </a:p>
          <a:p>
            <a:pPr marL="0" indent="0" algn="just" fontAlgn="auto">
              <a:spcAft>
                <a:spcPts val="0"/>
              </a:spcAft>
              <a:buNone/>
              <a:defRPr/>
            </a:pPr>
            <a:endParaRPr lang="en-US" dirty="0">
              <a:latin typeface="Arial Narrow"/>
              <a:ea typeface="+mn-ea"/>
              <a:cs typeface="Arial Narrow"/>
            </a:endParaRPr>
          </a:p>
          <a:p>
            <a:pPr marL="0" indent="0" algn="just" fontAlgn="auto">
              <a:spcAft>
                <a:spcPts val="0"/>
              </a:spcAft>
              <a:buNone/>
              <a:defRPr/>
            </a:pPr>
            <a:r>
              <a:rPr lang="en-US" sz="2000" dirty="0">
                <a:latin typeface="Arial Narrow"/>
                <a:ea typeface="+mn-ea"/>
                <a:cs typeface="Arial Narrow"/>
              </a:rPr>
              <a:t>The number of foreign tourists to Indonesia has increased significantly over the year </a:t>
            </a:r>
            <a:r>
              <a:rPr lang="en-US" sz="2000" b="1" dirty="0">
                <a:latin typeface="Arial Narrow"/>
                <a:ea typeface="+mn-ea"/>
                <a:cs typeface="Arial Narrow"/>
              </a:rPr>
              <a:t>(from 8,5 million people in 2015 to 15,8 million people in 2018)</a:t>
            </a:r>
          </a:p>
          <a:p>
            <a:pPr marL="128582" lvl="1" indent="0" algn="just" fontAlgn="auto">
              <a:spcAft>
                <a:spcPts val="0"/>
              </a:spcAft>
              <a:buNone/>
              <a:defRPr/>
            </a:pPr>
            <a:r>
              <a:rPr lang="en-US" sz="1800" dirty="0">
                <a:latin typeface="Arial Narrow"/>
                <a:ea typeface="+mn-ea"/>
                <a:cs typeface="Arial Narrow"/>
              </a:rPr>
              <a:t>		</a:t>
            </a:r>
            <a:endParaRPr lang="en-US" sz="2000" dirty="0">
              <a:solidFill>
                <a:srgbClr val="0E5772"/>
              </a:solidFill>
              <a:latin typeface="Arial Narrow"/>
              <a:ea typeface="+mn-ea"/>
              <a:cs typeface="Arial Narrow"/>
            </a:endParaRPr>
          </a:p>
          <a:p>
            <a:pPr marL="342884" indent="-342884" algn="just" fontAlgn="auto">
              <a:spcAft>
                <a:spcPts val="0"/>
              </a:spcAft>
              <a:buNone/>
              <a:defRPr/>
            </a:pPr>
            <a:endParaRPr lang="en-US" sz="2000" dirty="0">
              <a:latin typeface="Arial Narrow"/>
              <a:ea typeface="+mn-ea"/>
              <a:cs typeface="Arial Narrow"/>
            </a:endParaRPr>
          </a:p>
          <a:p>
            <a:pPr marL="342884" indent="-342884" algn="just" fontAlgn="auto">
              <a:spcAft>
                <a:spcPts val="0"/>
              </a:spcAft>
              <a:buFont typeface="Arial" pitchFamily="34" charset="0"/>
              <a:buChar char="•"/>
              <a:defRPr/>
            </a:pPr>
            <a:endParaRPr lang="en-US" sz="2000" dirty="0">
              <a:latin typeface="Arial Narrow"/>
              <a:ea typeface="+mn-ea"/>
              <a:cs typeface="Arial Narrow"/>
            </a:endParaRPr>
          </a:p>
        </p:txBody>
      </p:sp>
    </p:spTree>
    <p:extLst>
      <p:ext uri="{BB962C8B-B14F-4D97-AF65-F5344CB8AC3E}">
        <p14:creationId xmlns:p14="http://schemas.microsoft.com/office/powerpoint/2010/main" val="1993900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15927" y="123478"/>
            <a:ext cx="3320988" cy="530344"/>
          </a:xfrm>
        </p:spPr>
        <p:txBody>
          <a:bodyPr/>
          <a:lstStyle/>
          <a:p>
            <a:r>
              <a:rPr lang="en-US" altLang="ko-KR" dirty="0"/>
              <a:t>Bali - Indonesia</a:t>
            </a:r>
            <a:endParaRPr lang="ko-KR" altLang="en-US" dirty="0"/>
          </a:p>
        </p:txBody>
      </p:sp>
      <p:grpSp>
        <p:nvGrpSpPr>
          <p:cNvPr id="9" name="Group 8"/>
          <p:cNvGrpSpPr/>
          <p:nvPr/>
        </p:nvGrpSpPr>
        <p:grpSpPr>
          <a:xfrm>
            <a:off x="3318601" y="136147"/>
            <a:ext cx="181302" cy="729224"/>
            <a:chOff x="3787690" y="1935211"/>
            <a:chExt cx="241736" cy="972298"/>
          </a:xfrm>
        </p:grpSpPr>
        <p:sp>
          <p:nvSpPr>
            <p:cNvPr id="5" name="Rectangle 4"/>
            <p:cNvSpPr/>
            <p:nvPr/>
          </p:nvSpPr>
          <p:spPr>
            <a:xfrm rot="1411581">
              <a:off x="3787690" y="1935211"/>
              <a:ext cx="168803" cy="625807"/>
            </a:xfrm>
            <a:custGeom>
              <a:avLst/>
              <a:gdLst/>
              <a:ahLst/>
              <a:cxnLst/>
              <a:rect l="l" t="t" r="r" b="b"/>
              <a:pathLst>
                <a:path w="360041" h="1334788">
                  <a:moveTo>
                    <a:pt x="0" y="156747"/>
                  </a:moveTo>
                  <a:lnTo>
                    <a:pt x="360041" y="0"/>
                  </a:lnTo>
                  <a:lnTo>
                    <a:pt x="360041" y="1178041"/>
                  </a:lnTo>
                  <a:lnTo>
                    <a:pt x="0" y="13347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8" name="Rectangle 4"/>
            <p:cNvSpPr/>
            <p:nvPr/>
          </p:nvSpPr>
          <p:spPr>
            <a:xfrm rot="1411581">
              <a:off x="3860623" y="2281702"/>
              <a:ext cx="168803" cy="625807"/>
            </a:xfrm>
            <a:custGeom>
              <a:avLst/>
              <a:gdLst/>
              <a:ahLst/>
              <a:cxnLst/>
              <a:rect l="l" t="t" r="r" b="b"/>
              <a:pathLst>
                <a:path w="360041" h="1334788">
                  <a:moveTo>
                    <a:pt x="0" y="156747"/>
                  </a:moveTo>
                  <a:lnTo>
                    <a:pt x="360041" y="0"/>
                  </a:lnTo>
                  <a:lnTo>
                    <a:pt x="360041" y="1178041"/>
                  </a:lnTo>
                  <a:lnTo>
                    <a:pt x="0" y="13347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p>
          </p:txBody>
        </p:sp>
      </p:grpSp>
      <p:pic>
        <p:nvPicPr>
          <p:cNvPr id="7" name="Picture 3" descr="misselectrix-blogspot-co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8793" y="2859782"/>
            <a:ext cx="2950592" cy="2176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4" descr="BaliStock1smal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5927" y="771550"/>
            <a:ext cx="2953458" cy="1933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01234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ross 16"/>
          <p:cNvSpPr/>
          <p:nvPr/>
        </p:nvSpPr>
        <p:spPr>
          <a:xfrm>
            <a:off x="1322766" y="1679079"/>
            <a:ext cx="685800" cy="685800"/>
          </a:xfrm>
          <a:prstGeom prst="plus">
            <a:avLst>
              <a:gd name="adj" fmla="val 322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sz="1400"/>
          </a:p>
        </p:txBody>
      </p:sp>
      <p:sp>
        <p:nvSpPr>
          <p:cNvPr id="18" name="TextBox 17"/>
          <p:cNvSpPr txBox="1"/>
          <p:nvPr/>
        </p:nvSpPr>
        <p:spPr>
          <a:xfrm>
            <a:off x="1142462" y="2640047"/>
            <a:ext cx="4617513" cy="1200329"/>
          </a:xfrm>
          <a:prstGeom prst="rect">
            <a:avLst/>
          </a:prstGeom>
          <a:noFill/>
        </p:spPr>
        <p:txBody>
          <a:bodyPr wrap="square" lIns="91438" tIns="45719" rIns="91438" bIns="45719" rtlCol="0">
            <a:spAutoFit/>
          </a:bodyPr>
          <a:lstStyle/>
          <a:p>
            <a:pPr algn="ctr"/>
            <a:r>
              <a:rPr lang="en-US" altLang="ko-KR" sz="2400" b="1" dirty="0">
                <a:solidFill>
                  <a:schemeClr val="tx1">
                    <a:lumMod val="75000"/>
                    <a:lumOff val="25000"/>
                  </a:schemeClr>
                </a:solidFill>
                <a:cs typeface="Arial" pitchFamily="34" charset="0"/>
              </a:rPr>
              <a:t>WHO ELSE IS</a:t>
            </a:r>
          </a:p>
          <a:p>
            <a:pPr algn="ctr"/>
            <a:r>
              <a:rPr lang="en-US" altLang="ko-KR" sz="2400" b="1" dirty="0">
                <a:solidFill>
                  <a:schemeClr val="tx1">
                    <a:lumMod val="75000"/>
                    <a:lumOff val="25000"/>
                  </a:schemeClr>
                </a:solidFill>
                <a:cs typeface="Arial" pitchFamily="34" charset="0"/>
              </a:rPr>
              <a:t>TRAVELLING ACROSS</a:t>
            </a:r>
          </a:p>
          <a:p>
            <a:pPr algn="ctr"/>
            <a:r>
              <a:rPr lang="en-US" altLang="ko-KR" sz="2400" b="1" dirty="0">
                <a:solidFill>
                  <a:schemeClr val="tx1">
                    <a:lumMod val="75000"/>
                    <a:lumOff val="25000"/>
                  </a:schemeClr>
                </a:solidFill>
                <a:cs typeface="Arial" pitchFamily="34" charset="0"/>
              </a:rPr>
              <a:t>OUR BORDER?</a:t>
            </a:r>
          </a:p>
        </p:txBody>
      </p:sp>
    </p:spTree>
    <p:extLst>
      <p:ext uri="{BB962C8B-B14F-4D97-AF65-F5344CB8AC3E}">
        <p14:creationId xmlns:p14="http://schemas.microsoft.com/office/powerpoint/2010/main" val="1831741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28824259"/>
              </p:ext>
            </p:extLst>
          </p:nvPr>
        </p:nvGraphicFramePr>
        <p:xfrm>
          <a:off x="358378" y="1337142"/>
          <a:ext cx="6094959" cy="3195346"/>
        </p:xfrm>
        <a:graphic>
          <a:graphicData uri="http://schemas.openxmlformats.org/drawingml/2006/table">
            <a:tbl>
              <a:tblPr/>
              <a:tblGrid>
                <a:gridCol w="290013">
                  <a:extLst>
                    <a:ext uri="{9D8B030D-6E8A-4147-A177-3AD203B41FA5}">
                      <a16:colId xmlns:a16="http://schemas.microsoft.com/office/drawing/2014/main" val="1240413636"/>
                    </a:ext>
                  </a:extLst>
                </a:gridCol>
                <a:gridCol w="860603">
                  <a:extLst>
                    <a:ext uri="{9D8B030D-6E8A-4147-A177-3AD203B41FA5}">
                      <a16:colId xmlns:a16="http://schemas.microsoft.com/office/drawing/2014/main" val="789398472"/>
                    </a:ext>
                  </a:extLst>
                </a:gridCol>
                <a:gridCol w="591813">
                  <a:extLst>
                    <a:ext uri="{9D8B030D-6E8A-4147-A177-3AD203B41FA5}">
                      <a16:colId xmlns:a16="http://schemas.microsoft.com/office/drawing/2014/main" val="1361314873"/>
                    </a:ext>
                  </a:extLst>
                </a:gridCol>
                <a:gridCol w="631895">
                  <a:extLst>
                    <a:ext uri="{9D8B030D-6E8A-4147-A177-3AD203B41FA5}">
                      <a16:colId xmlns:a16="http://schemas.microsoft.com/office/drawing/2014/main" val="3914845706"/>
                    </a:ext>
                  </a:extLst>
                </a:gridCol>
                <a:gridCol w="570592">
                  <a:extLst>
                    <a:ext uri="{9D8B030D-6E8A-4147-A177-3AD203B41FA5}">
                      <a16:colId xmlns:a16="http://schemas.microsoft.com/office/drawing/2014/main" val="519377295"/>
                    </a:ext>
                  </a:extLst>
                </a:gridCol>
                <a:gridCol w="584739">
                  <a:extLst>
                    <a:ext uri="{9D8B030D-6E8A-4147-A177-3AD203B41FA5}">
                      <a16:colId xmlns:a16="http://schemas.microsoft.com/office/drawing/2014/main" val="1285625201"/>
                    </a:ext>
                  </a:extLst>
                </a:gridCol>
                <a:gridCol w="594170">
                  <a:extLst>
                    <a:ext uri="{9D8B030D-6E8A-4147-A177-3AD203B41FA5}">
                      <a16:colId xmlns:a16="http://schemas.microsoft.com/office/drawing/2014/main" val="4066406631"/>
                    </a:ext>
                  </a:extLst>
                </a:gridCol>
                <a:gridCol w="587096">
                  <a:extLst>
                    <a:ext uri="{9D8B030D-6E8A-4147-A177-3AD203B41FA5}">
                      <a16:colId xmlns:a16="http://schemas.microsoft.com/office/drawing/2014/main" val="3568137863"/>
                    </a:ext>
                  </a:extLst>
                </a:gridCol>
                <a:gridCol w="568234">
                  <a:extLst>
                    <a:ext uri="{9D8B030D-6E8A-4147-A177-3AD203B41FA5}">
                      <a16:colId xmlns:a16="http://schemas.microsoft.com/office/drawing/2014/main" val="2115608881"/>
                    </a:ext>
                  </a:extLst>
                </a:gridCol>
                <a:gridCol w="587096">
                  <a:extLst>
                    <a:ext uri="{9D8B030D-6E8A-4147-A177-3AD203B41FA5}">
                      <a16:colId xmlns:a16="http://schemas.microsoft.com/office/drawing/2014/main" val="930173704"/>
                    </a:ext>
                  </a:extLst>
                </a:gridCol>
                <a:gridCol w="228708">
                  <a:extLst>
                    <a:ext uri="{9D8B030D-6E8A-4147-A177-3AD203B41FA5}">
                      <a16:colId xmlns:a16="http://schemas.microsoft.com/office/drawing/2014/main" val="3509603713"/>
                    </a:ext>
                  </a:extLst>
                </a:gridCol>
              </a:tblGrid>
              <a:tr h="29048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altLang="en-US" sz="500" b="1" i="0" u="none" strike="noStrike" cap="none" normalizeH="0" baseline="0">
                          <a:ln>
                            <a:noFill/>
                          </a:ln>
                          <a:solidFill>
                            <a:srgbClr val="000000"/>
                          </a:solidFill>
                          <a:effectLst/>
                          <a:latin typeface="Verdana" panose="020B0604030504040204" pitchFamily="34" charset="0"/>
                          <a:ea typeface="MS PGothic" panose="020B0600070205080204" pitchFamily="34" charset="-128"/>
                        </a:rPr>
                        <a:t>Rank</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altLang="en-US" sz="500" b="1" i="0" u="none" strike="noStrike" cap="none" normalizeH="0" baseline="0">
                          <a:ln>
                            <a:noFill/>
                          </a:ln>
                          <a:solidFill>
                            <a:srgbClr val="000000"/>
                          </a:solidFill>
                          <a:effectLst/>
                          <a:latin typeface="Verdana" panose="020B0604030504040204" pitchFamily="34" charset="0"/>
                          <a:ea typeface="MS PGothic" panose="020B0600070205080204" pitchFamily="34" charset="-128"/>
                        </a:rPr>
                        <a:t>Country</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altLang="en-US" sz="500" b="1" i="0" u="none" strike="noStrike" cap="none" normalizeH="0" baseline="0">
                          <a:ln>
                            <a:noFill/>
                          </a:ln>
                          <a:solidFill>
                            <a:srgbClr val="000000"/>
                          </a:solidFill>
                          <a:effectLst/>
                          <a:latin typeface="Verdana" panose="020B0604030504040204" pitchFamily="34" charset="0"/>
                          <a:ea typeface="MS PGothic" panose="020B0600070205080204" pitchFamily="34" charset="-128"/>
                        </a:rPr>
                        <a:t>Jan - Mar 2013</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altLang="en-US" sz="500" b="1" i="0" u="none" strike="noStrike" cap="none" normalizeH="0" baseline="0">
                          <a:ln>
                            <a:noFill/>
                          </a:ln>
                          <a:solidFill>
                            <a:srgbClr val="000000"/>
                          </a:solidFill>
                          <a:effectLst/>
                          <a:latin typeface="Verdana" panose="020B0604030504040204" pitchFamily="34" charset="0"/>
                          <a:ea typeface="MS PGothic" panose="020B0600070205080204" pitchFamily="34" charset="-128"/>
                        </a:rPr>
                        <a:t>April - Jun 2013</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1" i="0" u="none" strike="noStrike" cap="none" normalizeH="0" baseline="0">
                          <a:ln>
                            <a:noFill/>
                          </a:ln>
                          <a:solidFill>
                            <a:srgbClr val="000000"/>
                          </a:solidFill>
                          <a:effectLst/>
                          <a:latin typeface="Verdana" panose="020B0604030504040204" pitchFamily="34" charset="0"/>
                          <a:ea typeface="MS PGothic" panose="020B0600070205080204" pitchFamily="34" charset="-128"/>
                        </a:rPr>
                        <a:t>Jul - Sep 2013</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1" i="0" u="none" strike="noStrike" cap="none" normalizeH="0" baseline="0">
                          <a:ln>
                            <a:noFill/>
                          </a:ln>
                          <a:solidFill>
                            <a:srgbClr val="000000"/>
                          </a:solidFill>
                          <a:effectLst/>
                          <a:latin typeface="Verdana" panose="020B0604030504040204" pitchFamily="34" charset="0"/>
                          <a:ea typeface="MS PGothic" panose="020B0600070205080204" pitchFamily="34" charset="-128"/>
                        </a:rPr>
                        <a:t>Oct - Dec 2013</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1" i="0" u="none" strike="noStrike" cap="none" normalizeH="0" baseline="0">
                          <a:ln>
                            <a:noFill/>
                          </a:ln>
                          <a:solidFill>
                            <a:srgbClr val="000000"/>
                          </a:solidFill>
                          <a:effectLst/>
                          <a:latin typeface="Verdana" panose="020B0604030504040204" pitchFamily="34" charset="0"/>
                          <a:ea typeface="MS PGothic" panose="020B0600070205080204" pitchFamily="34" charset="-128"/>
                        </a:rPr>
                        <a:t>Jan - Mar 2014</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1" i="0" u="none" strike="noStrike" cap="none" normalizeH="0" baseline="0">
                          <a:ln>
                            <a:noFill/>
                          </a:ln>
                          <a:solidFill>
                            <a:srgbClr val="000000"/>
                          </a:solidFill>
                          <a:effectLst/>
                          <a:latin typeface="Verdana" panose="020B0604030504040204" pitchFamily="34" charset="0"/>
                          <a:ea typeface="MS PGothic" panose="020B0600070205080204" pitchFamily="34" charset="-128"/>
                        </a:rPr>
                        <a:t>Apr - Jun 2014</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1" i="0" u="none" strike="noStrike" cap="none" normalizeH="0" baseline="0">
                          <a:ln>
                            <a:noFill/>
                          </a:ln>
                          <a:solidFill>
                            <a:srgbClr val="000000"/>
                          </a:solidFill>
                          <a:effectLst/>
                          <a:latin typeface="Verdana" panose="020B0604030504040204" pitchFamily="34" charset="0"/>
                          <a:ea typeface="MS PGothic" panose="020B0600070205080204" pitchFamily="34" charset="-128"/>
                        </a:rPr>
                        <a:t>Jul - Sep 2014</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1" i="0" u="none" strike="noStrike" cap="none" normalizeH="0" baseline="0">
                          <a:ln>
                            <a:noFill/>
                          </a:ln>
                          <a:solidFill>
                            <a:srgbClr val="000000"/>
                          </a:solidFill>
                          <a:effectLst/>
                          <a:latin typeface="Verdana" panose="020B0604030504040204" pitchFamily="34" charset="0"/>
                          <a:ea typeface="MS PGothic" panose="020B0600070205080204" pitchFamily="34" charset="-128"/>
                        </a:rPr>
                        <a:t>Oct - Dec 2014</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1" i="0" u="none" strike="noStrike" cap="none" normalizeH="0" baseline="0">
                          <a:ln>
                            <a:noFill/>
                          </a:ln>
                          <a:solidFill>
                            <a:srgbClr val="000000"/>
                          </a:solidFill>
                          <a:effectLst/>
                          <a:latin typeface="Verdana" panose="020B0604030504040204" pitchFamily="34" charset="0"/>
                          <a:ea typeface="MS PGothic" panose="020B0600070205080204" pitchFamily="34" charset="-128"/>
                        </a:rPr>
                        <a:t>Total</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733650170"/>
                  </a:ext>
                </a:extLst>
              </a:tr>
              <a:tr h="29048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1</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6CD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altLang="en-US" sz="500" b="1" i="0" u="none" strike="noStrike" cap="none" normalizeH="0" baseline="0">
                          <a:ln>
                            <a:noFill/>
                          </a:ln>
                          <a:solidFill>
                            <a:srgbClr val="000000"/>
                          </a:solidFill>
                          <a:effectLst/>
                          <a:latin typeface="Verdana" panose="020B0604030504040204" pitchFamily="34" charset="0"/>
                          <a:ea typeface="MS PGothic" panose="020B0600070205080204" pitchFamily="34" charset="-128"/>
                        </a:rPr>
                        <a:t>Indonesia</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6CD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6CD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6CD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55</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6CD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108</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6CD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62</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6CD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68</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6CD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6CD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6CD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1" i="0" u="none" strike="noStrike" cap="none" normalizeH="0" baseline="0">
                          <a:ln>
                            <a:noFill/>
                          </a:ln>
                          <a:solidFill>
                            <a:srgbClr val="000000"/>
                          </a:solidFill>
                          <a:effectLst/>
                          <a:latin typeface="Verdana" panose="020B0604030504040204" pitchFamily="34" charset="0"/>
                          <a:ea typeface="MS PGothic" panose="020B0600070205080204" pitchFamily="34" charset="-128"/>
                        </a:rPr>
                        <a:t>293</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6CDD1"/>
                    </a:solidFill>
                  </a:tcPr>
                </a:tc>
                <a:extLst>
                  <a:ext uri="{0D108BD9-81ED-4DB2-BD59-A6C34878D82A}">
                    <a16:rowId xmlns:a16="http://schemas.microsoft.com/office/drawing/2014/main" val="3589097847"/>
                  </a:ext>
                </a:extLst>
              </a:tr>
              <a:tr h="29048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2</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New Zealand</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34</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51</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37</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39</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161</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extLst>
                  <a:ext uri="{0D108BD9-81ED-4DB2-BD59-A6C34878D82A}">
                    <a16:rowId xmlns:a16="http://schemas.microsoft.com/office/drawing/2014/main" val="3438630430"/>
                  </a:ext>
                </a:extLst>
              </a:tr>
              <a:tr h="29048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3</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Thailand</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29</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58</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31</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30</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148</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extLst>
                  <a:ext uri="{0D108BD9-81ED-4DB2-BD59-A6C34878D82A}">
                    <a16:rowId xmlns:a16="http://schemas.microsoft.com/office/drawing/2014/main" val="4135363053"/>
                  </a:ext>
                </a:extLst>
              </a:tr>
              <a:tr h="29048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4</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Singapore</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16</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65</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19</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19</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119</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extLst>
                  <a:ext uri="{0D108BD9-81ED-4DB2-BD59-A6C34878D82A}">
                    <a16:rowId xmlns:a16="http://schemas.microsoft.com/office/drawing/2014/main" val="4119279060"/>
                  </a:ext>
                </a:extLst>
              </a:tr>
              <a:tr h="29048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5</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Malaysia</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9</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48</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16</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24</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97</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extLst>
                  <a:ext uri="{0D108BD9-81ED-4DB2-BD59-A6C34878D82A}">
                    <a16:rowId xmlns:a16="http://schemas.microsoft.com/office/drawing/2014/main" val="3226533162"/>
                  </a:ext>
                </a:extLst>
              </a:tr>
              <a:tr h="29048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6</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dirty="0">
                          <a:ln>
                            <a:noFill/>
                          </a:ln>
                          <a:solidFill>
                            <a:srgbClr val="000000"/>
                          </a:solidFill>
                          <a:effectLst/>
                          <a:latin typeface="Verdana" panose="020B0604030504040204" pitchFamily="34" charset="0"/>
                          <a:ea typeface="MS PGothic" panose="020B0600070205080204" pitchFamily="34" charset="-128"/>
                        </a:rPr>
                        <a:t>Philippines</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23</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24</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19</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24</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90</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extLst>
                  <a:ext uri="{0D108BD9-81ED-4DB2-BD59-A6C34878D82A}">
                    <a16:rowId xmlns:a16="http://schemas.microsoft.com/office/drawing/2014/main" val="3046567740"/>
                  </a:ext>
                </a:extLst>
              </a:tr>
              <a:tr h="29048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7</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Vietnam</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2</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4</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9</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16</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9</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14</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7</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7</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68</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extLst>
                  <a:ext uri="{0D108BD9-81ED-4DB2-BD59-A6C34878D82A}">
                    <a16:rowId xmlns:a16="http://schemas.microsoft.com/office/drawing/2014/main" val="3845388379"/>
                  </a:ext>
                </a:extLst>
              </a:tr>
              <a:tr h="29048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8</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New Caledonia/ Vanuatu</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11</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31</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11</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53</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extLst>
                  <a:ext uri="{0D108BD9-81ED-4DB2-BD59-A6C34878D82A}">
                    <a16:rowId xmlns:a16="http://schemas.microsoft.com/office/drawing/2014/main" val="2065192023"/>
                  </a:ext>
                </a:extLst>
              </a:tr>
              <a:tr h="29048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9</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dirty="0">
                          <a:ln>
                            <a:noFill/>
                          </a:ln>
                          <a:solidFill>
                            <a:srgbClr val="000000"/>
                          </a:solidFill>
                          <a:effectLst/>
                          <a:latin typeface="Verdana" panose="020B0604030504040204" pitchFamily="34" charset="0"/>
                          <a:ea typeface="MS PGothic" panose="020B0600070205080204" pitchFamily="34" charset="-128"/>
                        </a:rPr>
                        <a:t>Fiji</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11</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23</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14</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48</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extLst>
                  <a:ext uri="{0D108BD9-81ED-4DB2-BD59-A6C34878D82A}">
                    <a16:rowId xmlns:a16="http://schemas.microsoft.com/office/drawing/2014/main" val="3559677062"/>
                  </a:ext>
                </a:extLst>
              </a:tr>
              <a:tr h="29048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10</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Papua New Guinea</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16</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17</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 </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altLang="en-US" sz="500" b="0" i="0" u="none" strike="noStrike" cap="none" normalizeH="0" baseline="0" dirty="0">
                          <a:ln>
                            <a:noFill/>
                          </a:ln>
                          <a:solidFill>
                            <a:srgbClr val="000000"/>
                          </a:solidFill>
                          <a:effectLst/>
                          <a:latin typeface="Verdana" panose="020B0604030504040204" pitchFamily="34" charset="0"/>
                          <a:ea typeface="MS PGothic" panose="020B0600070205080204" pitchFamily="34" charset="-128"/>
                        </a:rPr>
                        <a:t>33</a:t>
                      </a:r>
                    </a:p>
                  </a:txBody>
                  <a:tcPr marL="5875" marR="5875" marT="587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4F5F7"/>
                    </a:solidFill>
                  </a:tcPr>
                </a:tc>
                <a:extLst>
                  <a:ext uri="{0D108BD9-81ED-4DB2-BD59-A6C34878D82A}">
                    <a16:rowId xmlns:a16="http://schemas.microsoft.com/office/drawing/2014/main" val="3049935202"/>
                  </a:ext>
                </a:extLst>
              </a:tr>
            </a:tbl>
          </a:graphicData>
        </a:graphic>
      </p:graphicFrame>
      <p:sp>
        <p:nvSpPr>
          <p:cNvPr id="7" name="Title 5">
            <a:extLst/>
          </p:cNvPr>
          <p:cNvSpPr>
            <a:spLocks noGrp="1"/>
          </p:cNvSpPr>
          <p:nvPr>
            <p:ph type="title"/>
          </p:nvPr>
        </p:nvSpPr>
        <p:spPr>
          <a:xfrm>
            <a:off x="1" y="285750"/>
            <a:ext cx="6741368" cy="514350"/>
          </a:xfrm>
        </p:spPr>
        <p:txBody>
          <a:bodyPr rtlCol="0" anchor="t">
            <a:noAutofit/>
          </a:bodyPr>
          <a:lstStyle/>
          <a:p>
            <a:pPr>
              <a:defRPr/>
            </a:pPr>
            <a:r>
              <a:rPr lang="en-US" sz="2500" b="1" dirty="0">
                <a:solidFill>
                  <a:srgbClr val="000000"/>
                </a:solidFill>
                <a:latin typeface="Arial Narrow"/>
                <a:cs typeface="Arial Narrow"/>
              </a:rPr>
              <a:t>INDONESIA: THE NUMBER ONE DESTINATION FOR AUSTRALIAN CHILD-SEX OFFENDERS </a:t>
            </a:r>
            <a:br>
              <a:rPr lang="en-US" sz="2500" b="1" dirty="0">
                <a:solidFill>
                  <a:srgbClr val="000000"/>
                </a:solidFill>
                <a:latin typeface="Arial Narrow"/>
                <a:cs typeface="Arial Narrow"/>
              </a:rPr>
            </a:br>
            <a:br>
              <a:rPr lang="en-US" sz="2700" dirty="0">
                <a:solidFill>
                  <a:schemeClr val="accent1">
                    <a:tint val="88000"/>
                    <a:satMod val="150000"/>
                  </a:schemeClr>
                </a:solidFill>
              </a:rPr>
            </a:br>
            <a:endParaRPr lang="th-TH" sz="2700" dirty="0">
              <a:solidFill>
                <a:schemeClr val="accent1">
                  <a:tint val="88000"/>
                  <a:satMod val="150000"/>
                </a:schemeClr>
              </a:solidFill>
            </a:endParaRPr>
          </a:p>
        </p:txBody>
      </p:sp>
      <p:sp>
        <p:nvSpPr>
          <p:cNvPr id="2" name="Rectangle 1">
            <a:extLst/>
          </p:cNvPr>
          <p:cNvSpPr/>
          <p:nvPr/>
        </p:nvSpPr>
        <p:spPr>
          <a:xfrm>
            <a:off x="358378" y="4532488"/>
            <a:ext cx="6271022" cy="261608"/>
          </a:xfrm>
          <a:prstGeom prst="rect">
            <a:avLst/>
          </a:prstGeom>
        </p:spPr>
        <p:txBody>
          <a:bodyPr lIns="91438" tIns="45719" rIns="91438" bIns="45719">
            <a:spAutoFit/>
          </a:bodyPr>
          <a:lstStyle/>
          <a:p>
            <a:pPr>
              <a:defRPr/>
            </a:pPr>
            <a:r>
              <a:rPr lang="en-US" sz="1100" dirty="0">
                <a:latin typeface="Corbel" panose="020B0503020204020204"/>
                <a:ea typeface="+mj-ea"/>
                <a:cs typeface="+mj-cs"/>
              </a:rPr>
              <a:t>Destinations visited by registered Australian child sex offenders in a 12 month period between 2013-2014 </a:t>
            </a:r>
            <a:endParaRPr lang="en-AU" sz="1100" dirty="0"/>
          </a:p>
        </p:txBody>
      </p:sp>
    </p:spTree>
    <p:extLst>
      <p:ext uri="{BB962C8B-B14F-4D97-AF65-F5344CB8AC3E}">
        <p14:creationId xmlns:p14="http://schemas.microsoft.com/office/powerpoint/2010/main" val="3136891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5"/>
          <p:cNvSpPr>
            <a:spLocks noGrp="1"/>
          </p:cNvSpPr>
          <p:nvPr>
            <p:ph type="title"/>
          </p:nvPr>
        </p:nvSpPr>
        <p:spPr>
          <a:xfrm>
            <a:off x="285751" y="228601"/>
            <a:ext cx="6137672" cy="804863"/>
          </a:xfrm>
        </p:spPr>
        <p:txBody>
          <a:bodyPr anchor="t"/>
          <a:lstStyle/>
          <a:p>
            <a:pPr algn="ctr" fontAlgn="auto">
              <a:spcAft>
                <a:spcPts val="0"/>
              </a:spcAft>
              <a:defRPr/>
            </a:pPr>
            <a:r>
              <a:rPr lang="en-US" sz="2700" b="1" dirty="0">
                <a:solidFill>
                  <a:srgbClr val="000000"/>
                </a:solidFill>
                <a:latin typeface="Arial Narrow" charset="0"/>
                <a:ea typeface="+mj-ea"/>
                <a:cs typeface="Arial Narrow" charset="0"/>
              </a:rPr>
              <a:t>INDONESIA – CASE EXAMPLE </a:t>
            </a:r>
            <a:endParaRPr lang="th-TH" sz="2700" b="1" dirty="0">
              <a:solidFill>
                <a:srgbClr val="000000"/>
              </a:solidFill>
              <a:latin typeface="Arial Narrow" charset="0"/>
              <a:ea typeface="+mj-ea"/>
              <a:cs typeface="Arial Narrow" charset="0"/>
            </a:endParaRPr>
          </a:p>
        </p:txBody>
      </p:sp>
      <p:sp>
        <p:nvSpPr>
          <p:cNvPr id="26626" name="Content Placeholder 6"/>
          <p:cNvSpPr>
            <a:spLocks noGrp="1"/>
          </p:cNvSpPr>
          <p:nvPr>
            <p:ph idx="1"/>
          </p:nvPr>
        </p:nvSpPr>
        <p:spPr>
          <a:xfrm>
            <a:off x="116632" y="914400"/>
            <a:ext cx="5715000" cy="3314700"/>
          </a:xfrm>
        </p:spPr>
        <p:txBody>
          <a:bodyPr/>
          <a:lstStyle/>
          <a:p>
            <a:pPr marL="0" indent="0">
              <a:spcBef>
                <a:spcPct val="0"/>
              </a:spcBef>
              <a:buNone/>
            </a:pPr>
            <a:r>
              <a:rPr lang="en-US" sz="2100" dirty="0">
                <a:latin typeface="Corbel" charset="0"/>
                <a:hlinkClick r:id="rId3"/>
              </a:rPr>
              <a:t>Robert Andrew Fiddes Ellis</a:t>
            </a:r>
            <a:br>
              <a:rPr lang="en-US" sz="2100" dirty="0">
                <a:latin typeface="Corbel" charset="0"/>
              </a:rPr>
            </a:br>
            <a:endParaRPr lang="en-US" sz="2000" dirty="0">
              <a:latin typeface="Corbel" charset="0"/>
            </a:endParaRPr>
          </a:p>
          <a:p>
            <a:pPr marL="0" indent="0" algn="just">
              <a:spcBef>
                <a:spcPct val="0"/>
              </a:spcBef>
              <a:buNone/>
            </a:pPr>
            <a:r>
              <a:rPr lang="en-US" dirty="0">
                <a:latin typeface="Corbel" charset="0"/>
              </a:rPr>
              <a:t>Australian. </a:t>
            </a:r>
          </a:p>
          <a:p>
            <a:pPr marL="0" indent="0" algn="just">
              <a:spcBef>
                <a:spcPct val="0"/>
              </a:spcBef>
              <a:buNone/>
            </a:pPr>
            <a:r>
              <a:rPr lang="en-US" dirty="0">
                <a:latin typeface="Corbel" charset="0"/>
              </a:rPr>
              <a:t>Stayed in Denpasar, Bali since 2013 using the Indonesian Retirement Visa scheme.</a:t>
            </a:r>
          </a:p>
          <a:p>
            <a:pPr marL="0" indent="0" algn="just">
              <a:spcBef>
                <a:spcPct val="0"/>
              </a:spcBef>
              <a:buNone/>
            </a:pPr>
            <a:r>
              <a:rPr lang="en-US" dirty="0">
                <a:latin typeface="Corbel" charset="0"/>
              </a:rPr>
              <a:t>In 2016 sentenced to 15 years jail in Bali.</a:t>
            </a:r>
          </a:p>
          <a:p>
            <a:pPr marL="0" indent="0" algn="just">
              <a:spcBef>
                <a:spcPct val="0"/>
              </a:spcBef>
              <a:buNone/>
            </a:pPr>
            <a:r>
              <a:rPr lang="en-US" sz="2000" dirty="0">
                <a:latin typeface="Corbel" charset="0"/>
              </a:rPr>
              <a:t>	</a:t>
            </a:r>
          </a:p>
        </p:txBody>
      </p:sp>
      <p:pic>
        <p:nvPicPr>
          <p:cNvPr id="26627" name="Picture 1" descr="_96727043_gettyimages-54718653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5104" y="2787774"/>
            <a:ext cx="2266679" cy="1944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28" name="Picture 5" descr="Accused Australian paedophile Robert Andrew Fiddes Ellis talks to reporters in a courtroom in Bali on Tues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640" y="2781462"/>
            <a:ext cx="3960440" cy="19505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9" name="TextBox 1"/>
          <p:cNvSpPr txBox="1">
            <a:spLocks noChangeArrowheads="1"/>
          </p:cNvSpPr>
          <p:nvPr/>
        </p:nvSpPr>
        <p:spPr bwMode="auto">
          <a:xfrm>
            <a:off x="628650" y="4857751"/>
            <a:ext cx="5600700" cy="1964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79" tIns="34289" rIns="68579" bIns="34289">
            <a:spAutoFit/>
          </a:bodyPr>
          <a:lstStyle>
            <a:lvl1pPr>
              <a:defRPr sz="2400">
                <a:solidFill>
                  <a:schemeClr val="tx1"/>
                </a:solidFill>
                <a:latin typeface="Corbel" charset="0"/>
                <a:ea typeface="ＭＳ Ｐゴシック" charset="0"/>
                <a:cs typeface="ＭＳ Ｐゴシック" charset="0"/>
              </a:defRPr>
            </a:lvl1pPr>
            <a:lvl2pPr marL="742950" indent="-285750">
              <a:defRPr sz="2400">
                <a:solidFill>
                  <a:schemeClr val="tx1"/>
                </a:solidFill>
                <a:latin typeface="Corbel" charset="0"/>
                <a:ea typeface="ＭＳ Ｐゴシック" charset="0"/>
              </a:defRPr>
            </a:lvl2pPr>
            <a:lvl3pPr marL="1143000" indent="-228600">
              <a:defRPr sz="2400">
                <a:solidFill>
                  <a:schemeClr val="tx1"/>
                </a:solidFill>
                <a:latin typeface="Corbel" charset="0"/>
                <a:ea typeface="ＭＳ Ｐゴシック" charset="0"/>
              </a:defRPr>
            </a:lvl3pPr>
            <a:lvl4pPr marL="1600200" indent="-228600">
              <a:defRPr sz="2400">
                <a:solidFill>
                  <a:schemeClr val="tx1"/>
                </a:solidFill>
                <a:latin typeface="Corbel" charset="0"/>
                <a:ea typeface="ＭＳ Ｐゴシック" charset="0"/>
              </a:defRPr>
            </a:lvl4pPr>
            <a:lvl5pPr marL="2057400" indent="-228600">
              <a:defRPr sz="2400">
                <a:solidFill>
                  <a:schemeClr val="tx1"/>
                </a:solidFill>
                <a:latin typeface="Corbel" charset="0"/>
                <a:ea typeface="ＭＳ Ｐゴシック" charset="0"/>
              </a:defRPr>
            </a:lvl5pPr>
            <a:lvl6pPr marL="2514600" indent="-228600" eaLnBrk="0" fontAlgn="base" hangingPunct="0">
              <a:spcBef>
                <a:spcPct val="0"/>
              </a:spcBef>
              <a:spcAft>
                <a:spcPct val="0"/>
              </a:spcAft>
              <a:defRPr sz="2400">
                <a:solidFill>
                  <a:schemeClr val="tx1"/>
                </a:solidFill>
                <a:latin typeface="Corbel" charset="0"/>
                <a:ea typeface="ＭＳ Ｐゴシック" charset="0"/>
              </a:defRPr>
            </a:lvl6pPr>
            <a:lvl7pPr marL="2971800" indent="-228600" eaLnBrk="0" fontAlgn="base" hangingPunct="0">
              <a:spcBef>
                <a:spcPct val="0"/>
              </a:spcBef>
              <a:spcAft>
                <a:spcPct val="0"/>
              </a:spcAft>
              <a:defRPr sz="2400">
                <a:solidFill>
                  <a:schemeClr val="tx1"/>
                </a:solidFill>
                <a:latin typeface="Corbel" charset="0"/>
                <a:ea typeface="ＭＳ Ｐゴシック" charset="0"/>
              </a:defRPr>
            </a:lvl7pPr>
            <a:lvl8pPr marL="3429000" indent="-228600" eaLnBrk="0" fontAlgn="base" hangingPunct="0">
              <a:spcBef>
                <a:spcPct val="0"/>
              </a:spcBef>
              <a:spcAft>
                <a:spcPct val="0"/>
              </a:spcAft>
              <a:defRPr sz="2400">
                <a:solidFill>
                  <a:schemeClr val="tx1"/>
                </a:solidFill>
                <a:latin typeface="Corbel" charset="0"/>
                <a:ea typeface="ＭＳ Ｐゴシック" charset="0"/>
              </a:defRPr>
            </a:lvl8pPr>
            <a:lvl9pPr marL="3886200" indent="-228600" eaLnBrk="0" fontAlgn="base" hangingPunct="0">
              <a:spcBef>
                <a:spcPct val="0"/>
              </a:spcBef>
              <a:spcAft>
                <a:spcPct val="0"/>
              </a:spcAft>
              <a:defRPr sz="2400">
                <a:solidFill>
                  <a:schemeClr val="tx1"/>
                </a:solidFill>
                <a:latin typeface="Corbel" charset="0"/>
                <a:ea typeface="ＭＳ Ｐゴシック" charset="0"/>
              </a:defRPr>
            </a:lvl9pPr>
          </a:lstStyle>
          <a:p>
            <a:pPr algn="just" defTabSz="342892" fontAlgn="base" latinLnBrk="0">
              <a:spcBef>
                <a:spcPct val="0"/>
              </a:spcBef>
              <a:spcAft>
                <a:spcPct val="0"/>
              </a:spcAft>
            </a:pPr>
            <a:r>
              <a:rPr lang="en-US" sz="800">
                <a:solidFill>
                  <a:srgbClr val="292934"/>
                </a:solidFill>
              </a:rPr>
              <a:t>http://www.smh.com.au/world/accused-australian-paedophile-robert-ellis-says-he-doesnt-deserve-jail-20161018-gs59yd.html</a:t>
            </a:r>
          </a:p>
        </p:txBody>
      </p:sp>
    </p:spTree>
    <p:extLst>
      <p:ext uri="{BB962C8B-B14F-4D97-AF65-F5344CB8AC3E}">
        <p14:creationId xmlns:p14="http://schemas.microsoft.com/office/powerpoint/2010/main" val="3935487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ross 16"/>
          <p:cNvSpPr/>
          <p:nvPr/>
        </p:nvSpPr>
        <p:spPr>
          <a:xfrm>
            <a:off x="1322766" y="1679079"/>
            <a:ext cx="685800" cy="685800"/>
          </a:xfrm>
          <a:prstGeom prst="plus">
            <a:avLst>
              <a:gd name="adj" fmla="val 322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sz="1400"/>
          </a:p>
        </p:txBody>
      </p:sp>
      <p:sp>
        <p:nvSpPr>
          <p:cNvPr id="18" name="TextBox 17"/>
          <p:cNvSpPr txBox="1"/>
          <p:nvPr/>
        </p:nvSpPr>
        <p:spPr>
          <a:xfrm>
            <a:off x="692696" y="2715766"/>
            <a:ext cx="5400600" cy="1384995"/>
          </a:xfrm>
          <a:prstGeom prst="rect">
            <a:avLst/>
          </a:prstGeom>
          <a:noFill/>
        </p:spPr>
        <p:txBody>
          <a:bodyPr wrap="square" lIns="91438" tIns="45719" rIns="91438" bIns="45719" rtlCol="0">
            <a:spAutoFit/>
          </a:bodyPr>
          <a:lstStyle/>
          <a:p>
            <a:pPr algn="ctr"/>
            <a:r>
              <a:rPr lang="en-AU" sz="2800" b="1" dirty="0">
                <a:solidFill>
                  <a:srgbClr val="000000"/>
                </a:solidFill>
                <a:latin typeface="Arial Narrow"/>
                <a:cs typeface="Arial Narrow"/>
              </a:rPr>
              <a:t>WHAT IS IMMIGRATION INDONESIA DOING ABOUT TRAVELLING CHILD SEX OFFENDERS?</a:t>
            </a:r>
            <a:endParaRPr lang="en-US" altLang="ko-KR" sz="2800" b="1" dirty="0">
              <a:solidFill>
                <a:schemeClr val="tx1">
                  <a:lumMod val="75000"/>
                  <a:lumOff val="25000"/>
                </a:schemeClr>
              </a:solidFill>
              <a:cs typeface="Arial" pitchFamily="34" charset="0"/>
            </a:endParaRPr>
          </a:p>
        </p:txBody>
      </p:sp>
      <p:sp>
        <p:nvSpPr>
          <p:cNvPr id="4" name="Text Placeholder 3"/>
          <p:cNvSpPr>
            <a:spLocks noGrp="1"/>
          </p:cNvSpPr>
          <p:nvPr>
            <p:ph type="body" sz="quarter" idx="10"/>
          </p:nvPr>
        </p:nvSpPr>
        <p:spPr/>
        <p:txBody>
          <a:bodyPr/>
          <a:lstStyle/>
          <a:p>
            <a:endParaRPr lang="en-ID" dirty="0"/>
          </a:p>
        </p:txBody>
      </p:sp>
      <p:sp>
        <p:nvSpPr>
          <p:cNvPr id="5" name="Text Placeholder 4"/>
          <p:cNvSpPr>
            <a:spLocks noGrp="1"/>
          </p:cNvSpPr>
          <p:nvPr>
            <p:ph type="body" sz="quarter" idx="11"/>
          </p:nvPr>
        </p:nvSpPr>
        <p:spPr/>
        <p:txBody>
          <a:bodyPr/>
          <a:lstStyle/>
          <a:p>
            <a:endParaRPr lang="en-ID"/>
          </a:p>
        </p:txBody>
      </p:sp>
    </p:spTree>
    <p:extLst>
      <p:ext uri="{BB962C8B-B14F-4D97-AF65-F5344CB8AC3E}">
        <p14:creationId xmlns:p14="http://schemas.microsoft.com/office/powerpoint/2010/main" val="234941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pic>
        <p:nvPicPr>
          <p:cNvPr id="4" name="Picture 3" descr="halam inisiativ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Tree>
    <p:extLst>
      <p:ext uri="{BB962C8B-B14F-4D97-AF65-F5344CB8AC3E}">
        <p14:creationId xmlns:p14="http://schemas.microsoft.com/office/powerpoint/2010/main" val="264724127"/>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0.jpeg"/></Relationships>
</file>

<file path=ppt/theme/_rels/theme5.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Cover and End Slide Master">
  <a:themeElements>
    <a:clrScheme name="ALLPPT-COLOR-A21">
      <a:dk1>
        <a:sysClr val="windowText" lastClr="000000"/>
      </a:dk1>
      <a:lt1>
        <a:sysClr val="window" lastClr="FFFFFF"/>
      </a:lt1>
      <a:dk2>
        <a:srgbClr val="1F497D"/>
      </a:dk2>
      <a:lt2>
        <a:srgbClr val="EEECE1"/>
      </a:lt2>
      <a:accent1>
        <a:srgbClr val="47A3DE"/>
      </a:accent1>
      <a:accent2>
        <a:srgbClr val="477DC7"/>
      </a:accent2>
      <a:accent3>
        <a:srgbClr val="47A3DE"/>
      </a:accent3>
      <a:accent4>
        <a:srgbClr val="477DC7"/>
      </a:accent4>
      <a:accent5>
        <a:srgbClr val="47A3DE"/>
      </a:accent5>
      <a:accent6>
        <a:srgbClr val="477DC7"/>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1">
      <a:dk1>
        <a:sysClr val="windowText" lastClr="000000"/>
      </a:dk1>
      <a:lt1>
        <a:sysClr val="window" lastClr="FFFFFF"/>
      </a:lt1>
      <a:dk2>
        <a:srgbClr val="1F497D"/>
      </a:dk2>
      <a:lt2>
        <a:srgbClr val="EEECE1"/>
      </a:lt2>
      <a:accent1>
        <a:srgbClr val="47A3DE"/>
      </a:accent1>
      <a:accent2>
        <a:srgbClr val="477DC7"/>
      </a:accent2>
      <a:accent3>
        <a:srgbClr val="47A3DE"/>
      </a:accent3>
      <a:accent4>
        <a:srgbClr val="477DC7"/>
      </a:accent4>
      <a:accent5>
        <a:srgbClr val="47A3DE"/>
      </a:accent5>
      <a:accent6>
        <a:srgbClr val="477DC7"/>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77DC7"/>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21">
      <a:dk1>
        <a:sysClr val="windowText" lastClr="000000"/>
      </a:dk1>
      <a:lt1>
        <a:sysClr val="window" lastClr="FFFFFF"/>
      </a:lt1>
      <a:dk2>
        <a:srgbClr val="1F497D"/>
      </a:dk2>
      <a:lt2>
        <a:srgbClr val="EEECE1"/>
      </a:lt2>
      <a:accent1>
        <a:srgbClr val="47A3DE"/>
      </a:accent1>
      <a:accent2>
        <a:srgbClr val="477DC7"/>
      </a:accent2>
      <a:accent3>
        <a:srgbClr val="47A3DE"/>
      </a:accent3>
      <a:accent4>
        <a:srgbClr val="477DC7"/>
      </a:accent4>
      <a:accent5>
        <a:srgbClr val="47A3DE"/>
      </a:accent5>
      <a:accent6>
        <a:srgbClr val="477DC7"/>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1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2.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AFP Document" ma:contentTypeID="0x010100BA521C41550A427283F34EF72CDB76C8003579B014A34F544AB5A245368A2D3CF5" ma:contentTypeVersion="2" ma:contentTypeDescription="AFP Document - Australian Federal Police Custom Content Type" ma:contentTypeScope="" ma:versionID="30f400c7a2afc8511526ee9d2b76094a">
  <xsd:schema xmlns:xsd="http://www.w3.org/2001/XMLSchema" xmlns:xs="http://www.w3.org/2001/XMLSchema" xmlns:p="http://schemas.microsoft.com/office/2006/metadata/properties" xmlns:ns2="78a5d263-ab56-46a8-bed7-402d18ab00c7" xmlns:ns3="C46C8E19-9F55-4442-889D-FC9559FF4122" xmlns:ns4="c46c8e19-9f55-4442-889d-fc9559ff4122" targetNamespace="http://schemas.microsoft.com/office/2006/metadata/properties" ma:root="true" ma:fieldsID="68780b15af7f82b522b18b5840445ca3" ns2:_="" ns3:_="" ns4:_="">
    <xsd:import namespace="78a5d263-ab56-46a8-bed7-402d18ab00c7"/>
    <xsd:import namespace="C46C8E19-9F55-4442-889D-FC9559FF4122"/>
    <xsd:import namespace="c46c8e19-9f55-4442-889d-fc9559ff4122"/>
    <xsd:element name="properties">
      <xsd:complexType>
        <xsd:sequence>
          <xsd:element name="documentManagement">
            <xsd:complexType>
              <xsd:all>
                <xsd:element ref="ns2:_dlc_DocId" minOccurs="0"/>
                <xsd:element ref="ns2:_dlc_DocIdUrl" minOccurs="0"/>
                <xsd:element ref="ns2:_dlc_DocIdPersistId" minOccurs="0"/>
                <xsd:element ref="ns3:e8c8aaa3f3cc49e99f0b9d09ebadca14" minOccurs="0"/>
                <xsd:element ref="ns3:DocumentDescription" minOccurs="0"/>
                <xsd:element ref="ns2:TaxCatchAll" minOccurs="0"/>
                <xsd:element ref="ns2:TaxCatchAllLabel" minOccurs="0"/>
                <xsd:element ref="ns4:p1ecd1237af04d9b8452df827eadf627"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a5d263-ab56-46a8-bed7-402d18ab00c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4" nillable="true" ma:displayName="Taxonomy Catch All Column" ma:hidden="true" ma:list="{7f4caa40-891f-45dc-ac21-76fc21aa27ff}" ma:internalName="TaxCatchAll" ma:showField="CatchAllData" ma:web="78a5d263-ab56-46a8-bed7-402d18ab00c7">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hidden="true" ma:list="{7f4caa40-891f-45dc-ac21-76fc21aa27ff}" ma:internalName="TaxCatchAllLabel" ma:readOnly="true" ma:showField="CatchAllDataLabel" ma:web="78a5d263-ab56-46a8-bed7-402d18ab00c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46C8E19-9F55-4442-889D-FC9559FF4122" elementFormDefault="qualified">
    <xsd:import namespace="http://schemas.microsoft.com/office/2006/documentManagement/types"/>
    <xsd:import namespace="http://schemas.microsoft.com/office/infopath/2007/PartnerControls"/>
    <xsd:element name="e8c8aaa3f3cc49e99f0b9d09ebadca14" ma:index="12" ma:taxonomy="true" ma:internalName="e8c8aaa3f3cc49e99f0b9d09ebadca14" ma:taxonomyFieldName="AFP_x0020_Classification" ma:displayName="AFP Classification" ma:indexed="true" ma:fieldId="{e8c8aaa3-f3cc-49e9-9f0b-9d09ebadca14}" ma:sspId="840ec5ba-1254-420f-88bd-a8510a331eab" ma:termSetId="a15fa104-4ec9-4531-b874-4b55be8f78a5" ma:anchorId="00000000-0000-0000-0000-000000000000" ma:open="false" ma:isKeyword="false">
      <xsd:complexType>
        <xsd:sequence>
          <xsd:element ref="pc:Terms" minOccurs="0" maxOccurs="1"/>
        </xsd:sequence>
      </xsd:complexType>
    </xsd:element>
    <xsd:element name="DocumentDescription" ma:index="13" nillable="true" ma:displayName="Document description" ma:internalName="Document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46c8e19-9f55-4442-889d-fc9559ff4122" elementFormDefault="qualified">
    <xsd:import namespace="http://schemas.microsoft.com/office/2006/documentManagement/types"/>
    <xsd:import namespace="http://schemas.microsoft.com/office/infopath/2007/PartnerControls"/>
    <xsd:element name="p1ecd1237af04d9b8452df827eadf627" ma:index="17" ma:taxonomy="true" ma:internalName="p1ecd1237af04d9b8452df827eadf627" ma:taxonomyFieldName="Activity_x0020_document_x0020_tags" ma:displayName="Activity document tags" ma:fieldId="{91ecd123-7af0-4d9b-8452-df827eadf627}" ma:taxonomyMulti="true" ma:sspId="840ec5ba-1254-420f-88bd-a8510a331eab" ma:termSetId="8061e8cd-2ac4-4ce4-a12c-32f5d936ff92" ma:anchorId="c0ccdf4a-bd41-4c8f-b8d4-7013d604dc27"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1ecd1237af04d9b8452df827eadf627 xmlns="c46c8e19-9f55-4442-889d-fc9559ff4122">
      <Terms xmlns="http://schemas.microsoft.com/office/infopath/2007/PartnerControls">
        <TermInfo xmlns="http://schemas.microsoft.com/office/infopath/2007/PartnerControls">
          <TermName xmlns="http://schemas.microsoft.com/office/infopath/2007/PartnerControls">ACCCE</TermName>
          <TermId xmlns="http://schemas.microsoft.com/office/infopath/2007/PartnerControls">6fa9cab8-7e87-4255-bc31-63bb732469b5</TermId>
        </TermInfo>
      </Terms>
    </p1ecd1237af04d9b8452df827eadf627>
    <_dlc_DocId xmlns="78a5d263-ab56-46a8-bed7-402d18ab00c7">TENXEPR372TU-435719964-22938</_dlc_DocId>
    <e8c8aaa3f3cc49e99f0b9d09ebadca14 xmlns="C46C8E19-9F55-4442-889D-FC9559FF4122">
      <Terms xmlns="http://schemas.microsoft.com/office/infopath/2007/PartnerControls">
        <TermInfo xmlns="http://schemas.microsoft.com/office/infopath/2007/PartnerControls">
          <TermName xmlns="http://schemas.microsoft.com/office/infopath/2007/PartnerControls">For-Official-Use-Only</TermName>
          <TermId xmlns="http://schemas.microsoft.com/office/infopath/2007/PartnerControls">ffa19dd7-111c-43ca-af28-c4a34e200109</TermId>
        </TermInfo>
      </Terms>
    </e8c8aaa3f3cc49e99f0b9d09ebadca14>
    <_dlc_DocIdUrl xmlns="78a5d263-ab56-46a8-bed7-402d18ab00c7">
      <Url>http://activity.afp.le/a/ACCCE/_layouts/DocIdRedir.aspx?ID=TENXEPR372TU-435719964-22938</Url>
      <Description>TENXEPR372TU-435719964-22938</Description>
    </_dlc_DocIdUrl>
    <TaxCatchAll xmlns="78a5d263-ab56-46a8-bed7-402d18ab00c7">
      <Value>2</Value>
      <Value>1</Value>
    </TaxCatchAll>
    <DocumentDescription xmlns="C46C8E19-9F55-4442-889D-FC9559FF4122" xsi:nil="true"/>
  </documentManagement>
</p:properties>
</file>

<file path=customXml/itemProps1.xml><?xml version="1.0" encoding="utf-8"?>
<ds:datastoreItem xmlns:ds="http://schemas.openxmlformats.org/officeDocument/2006/customXml" ds:itemID="{20A5E997-7800-4229-9E6B-2D7F27DD00EE}"/>
</file>

<file path=customXml/itemProps2.xml><?xml version="1.0" encoding="utf-8"?>
<ds:datastoreItem xmlns:ds="http://schemas.openxmlformats.org/officeDocument/2006/customXml" ds:itemID="{CEE82227-A321-4929-B661-532440BD7858}"/>
</file>

<file path=customXml/itemProps3.xml><?xml version="1.0" encoding="utf-8"?>
<ds:datastoreItem xmlns:ds="http://schemas.openxmlformats.org/officeDocument/2006/customXml" ds:itemID="{4A4AB276-FE96-4979-AC6C-EBADEF970B63}"/>
</file>

<file path=customXml/itemProps4.xml><?xml version="1.0" encoding="utf-8"?>
<ds:datastoreItem xmlns:ds="http://schemas.openxmlformats.org/officeDocument/2006/customXml" ds:itemID="{3D129760-DF9E-4E5C-9FB6-674E2FF3830E}"/>
</file>

<file path=docProps/app.xml><?xml version="1.0" encoding="utf-8"?>
<Properties xmlns="http://schemas.openxmlformats.org/officeDocument/2006/extended-properties" xmlns:vt="http://schemas.openxmlformats.org/officeDocument/2006/docPropsVTypes">
  <TotalTime>1706</TotalTime>
  <Words>789</Words>
  <Application>Microsoft Office PowerPoint</Application>
  <PresentationFormat>Custom</PresentationFormat>
  <Paragraphs>206</Paragraphs>
  <Slides>16</Slides>
  <Notes>6</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16</vt:i4>
      </vt:variant>
    </vt:vector>
  </HeadingPairs>
  <TitlesOfParts>
    <vt:vector size="28" baseType="lpstr">
      <vt:lpstr>Angsana New</vt:lpstr>
      <vt:lpstr>Arial</vt:lpstr>
      <vt:lpstr>Arial Narrow</vt:lpstr>
      <vt:lpstr>Calibri</vt:lpstr>
      <vt:lpstr>Corbel</vt:lpstr>
      <vt:lpstr>Verdana</vt:lpstr>
      <vt:lpstr>Wingdings</vt:lpstr>
      <vt:lpstr>Cover and End Slide Master</vt:lpstr>
      <vt:lpstr>Contents Slide Master</vt:lpstr>
      <vt:lpstr>Section Break Slide Master</vt:lpstr>
      <vt:lpstr>Clarity</vt:lpstr>
      <vt:lpstr>1_Clarity</vt:lpstr>
      <vt:lpstr>PowerPoint Presentation</vt:lpstr>
      <vt:lpstr>PowerPoint Presentation</vt:lpstr>
      <vt:lpstr>TOURISM IN INDONESIA </vt:lpstr>
      <vt:lpstr>PowerPoint Presentation</vt:lpstr>
      <vt:lpstr>PowerPoint Presentation</vt:lpstr>
      <vt:lpstr>INDONESIA: THE NUMBER ONE DESTINATION FOR AUSTRALIAN CHILD-SEX OFFENDERS   </vt:lpstr>
      <vt:lpstr>INDONESIA – CASE EXAMPLE </vt:lpstr>
      <vt:lpstr>PowerPoint Presentation</vt:lpstr>
      <vt:lpstr>PowerPoint Presentation</vt:lpstr>
      <vt:lpstr>PowerPoint Presentation</vt:lpstr>
      <vt:lpstr>PowerPoint Presentation</vt:lpstr>
      <vt:lpstr>PowerPoint Presentation</vt:lpstr>
      <vt:lpstr>PowerPoint Presentation</vt:lpstr>
      <vt:lpstr>IMMIGRATION IS THE FRONTLINE IN PROTECTING CHILDREN FROM TRAVELLING CHILD  SEX OFFENDERS </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anita dodds</cp:lastModifiedBy>
  <cp:revision>104</cp:revision>
  <dcterms:created xsi:type="dcterms:W3CDTF">2016-12-05T23:26:54Z</dcterms:created>
  <dcterms:modified xsi:type="dcterms:W3CDTF">2019-06-06T00:21:52Z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FP Classification">
    <vt:lpwstr>2;#For-Official-Use-Only|ffa19dd7-111c-43ca-af28-c4a34e200109</vt:lpwstr>
  </property>
  <property fmtid="{D5CDD505-2E9C-101B-9397-08002B2CF9AE}" pid="3" name="_dlc_DocIdItemGuid">
    <vt:lpwstr>85e06f21-371e-47e1-9085-ead8df612587</vt:lpwstr>
  </property>
  <property fmtid="{D5CDD505-2E9C-101B-9397-08002B2CF9AE}" pid="4" name="ContentTypeId">
    <vt:lpwstr>0x010100BA521C41550A427283F34EF72CDB76C8003579B014A34F544AB5A245368A2D3CF5</vt:lpwstr>
  </property>
  <property fmtid="{D5CDD505-2E9C-101B-9397-08002B2CF9AE}" pid="5" name="Activity document tags">
    <vt:lpwstr>1;#ACCCE|6fa9cab8-7e87-4255-bc31-63bb732469b5</vt:lpwstr>
  </property>
</Properties>
</file>