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81"/>
  </p:notesMasterIdLst>
  <p:handoutMasterIdLst>
    <p:handoutMasterId r:id="rId82"/>
  </p:handoutMasterIdLst>
  <p:sldIdLst>
    <p:sldId id="336" r:id="rId6"/>
    <p:sldId id="339" r:id="rId7"/>
    <p:sldId id="453" r:id="rId8"/>
    <p:sldId id="457" r:id="rId9"/>
    <p:sldId id="458" r:id="rId10"/>
    <p:sldId id="459" r:id="rId11"/>
    <p:sldId id="460" r:id="rId12"/>
    <p:sldId id="461" r:id="rId13"/>
    <p:sldId id="462" r:id="rId14"/>
    <p:sldId id="464" r:id="rId15"/>
    <p:sldId id="534" r:id="rId16"/>
    <p:sldId id="490" r:id="rId17"/>
    <p:sldId id="491" r:id="rId18"/>
    <p:sldId id="492" r:id="rId19"/>
    <p:sldId id="465" r:id="rId20"/>
    <p:sldId id="466" r:id="rId21"/>
    <p:sldId id="489" r:id="rId22"/>
    <p:sldId id="555" r:id="rId23"/>
    <p:sldId id="470" r:id="rId24"/>
    <p:sldId id="471" r:id="rId25"/>
    <p:sldId id="472" r:id="rId26"/>
    <p:sldId id="550" r:id="rId27"/>
    <p:sldId id="551" r:id="rId28"/>
    <p:sldId id="552" r:id="rId29"/>
    <p:sldId id="553" r:id="rId30"/>
    <p:sldId id="558" r:id="rId31"/>
    <p:sldId id="473" r:id="rId32"/>
    <p:sldId id="474" r:id="rId33"/>
    <p:sldId id="475" r:id="rId34"/>
    <p:sldId id="476" r:id="rId35"/>
    <p:sldId id="477" r:id="rId36"/>
    <p:sldId id="546" r:id="rId37"/>
    <p:sldId id="547" r:id="rId38"/>
    <p:sldId id="548" r:id="rId39"/>
    <p:sldId id="482" r:id="rId40"/>
    <p:sldId id="529" r:id="rId41"/>
    <p:sldId id="483" r:id="rId42"/>
    <p:sldId id="484" r:id="rId43"/>
    <p:sldId id="485" r:id="rId44"/>
    <p:sldId id="507" r:id="rId45"/>
    <p:sldId id="486" r:id="rId46"/>
    <p:sldId id="487" r:id="rId47"/>
    <p:sldId id="544" r:id="rId48"/>
    <p:sldId id="509" r:id="rId49"/>
    <p:sldId id="510" r:id="rId50"/>
    <p:sldId id="522" r:id="rId51"/>
    <p:sldId id="521" r:id="rId52"/>
    <p:sldId id="523" r:id="rId53"/>
    <p:sldId id="511" r:id="rId54"/>
    <p:sldId id="526" r:id="rId55"/>
    <p:sldId id="527" r:id="rId56"/>
    <p:sldId id="524" r:id="rId57"/>
    <p:sldId id="525" r:id="rId58"/>
    <p:sldId id="530" r:id="rId59"/>
    <p:sldId id="531" r:id="rId60"/>
    <p:sldId id="532" r:id="rId61"/>
    <p:sldId id="528" r:id="rId62"/>
    <p:sldId id="541" r:id="rId63"/>
    <p:sldId id="542" r:id="rId64"/>
    <p:sldId id="543" r:id="rId65"/>
    <p:sldId id="557" r:id="rId66"/>
    <p:sldId id="493" r:id="rId67"/>
    <p:sldId id="498" r:id="rId68"/>
    <p:sldId id="536" r:id="rId69"/>
    <p:sldId id="556" r:id="rId70"/>
    <p:sldId id="499" r:id="rId71"/>
    <p:sldId id="451" r:id="rId72"/>
    <p:sldId id="535" r:id="rId73"/>
    <p:sldId id="540" r:id="rId74"/>
    <p:sldId id="503" r:id="rId75"/>
    <p:sldId id="504" r:id="rId76"/>
    <p:sldId id="505" r:id="rId77"/>
    <p:sldId id="538" r:id="rId78"/>
    <p:sldId id="382" r:id="rId79"/>
    <p:sldId id="433" r:id="rId80"/>
  </p:sldIdLst>
  <p:sldSz cx="9144000" cy="6858000" type="screen4x3"/>
  <p:notesSz cx="6858000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294D"/>
    <a:srgbClr val="566B87"/>
    <a:srgbClr val="B3B8AD"/>
    <a:srgbClr val="FF0000"/>
    <a:srgbClr val="000000"/>
    <a:srgbClr val="9E9959"/>
    <a:srgbClr val="7C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7" autoAdjust="0"/>
    <p:restoredTop sz="83718" autoAdjust="0"/>
  </p:normalViewPr>
  <p:slideViewPr>
    <p:cSldViewPr snapToGrid="0">
      <p:cViewPr>
        <p:scale>
          <a:sx n="88" d="100"/>
          <a:sy n="88" d="100"/>
        </p:scale>
        <p:origin x="602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694" y="-84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0FA913-68F3-4EA8-BC78-7EF553A2ABE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C745B8-5FD6-4E95-AFC7-3940DF4FA401}">
      <dgm:prSet phldrT="[Text]" custT="1"/>
      <dgm:spPr/>
      <dgm:t>
        <a:bodyPr/>
        <a:lstStyle/>
        <a:p>
          <a:r>
            <a:rPr lang="en-US" sz="1600" dirty="0" smtClean="0"/>
            <a:t>Chief of Office</a:t>
          </a:r>
          <a:endParaRPr lang="en-US" sz="1600" dirty="0"/>
        </a:p>
      </dgm:t>
    </dgm:pt>
    <dgm:pt modelId="{3B9658AF-2890-4D44-B0D6-7DBC51AAE169}" type="parTrans" cxnId="{3905B83A-E02D-4C26-8C86-122B74A30E5C}">
      <dgm:prSet/>
      <dgm:spPr/>
      <dgm:t>
        <a:bodyPr/>
        <a:lstStyle/>
        <a:p>
          <a:endParaRPr lang="en-US"/>
        </a:p>
      </dgm:t>
    </dgm:pt>
    <dgm:pt modelId="{29E348A6-6571-4476-9EA2-A9FF5C59801D}" type="sibTrans" cxnId="{3905B83A-E02D-4C26-8C86-122B74A30E5C}">
      <dgm:prSet/>
      <dgm:spPr/>
      <dgm:t>
        <a:bodyPr/>
        <a:lstStyle/>
        <a:p>
          <a:endParaRPr lang="en-US"/>
        </a:p>
      </dgm:t>
    </dgm:pt>
    <dgm:pt modelId="{014C7671-B4D3-4E70-84D0-89535B25D21A}">
      <dgm:prSet phldrT="[Text]"/>
      <dgm:spPr/>
      <dgm:t>
        <a:bodyPr/>
        <a:lstStyle/>
        <a:p>
          <a:r>
            <a:rPr lang="en-US" dirty="0" smtClean="0"/>
            <a:t>First Response Section</a:t>
          </a:r>
          <a:endParaRPr lang="en-US" dirty="0"/>
        </a:p>
      </dgm:t>
    </dgm:pt>
    <dgm:pt modelId="{CB63329C-FDD7-49E3-94CC-3D85183AD558}" type="parTrans" cxnId="{173E8BE1-34BD-4684-872A-BDD13E63E86D}">
      <dgm:prSet/>
      <dgm:spPr/>
      <dgm:t>
        <a:bodyPr/>
        <a:lstStyle/>
        <a:p>
          <a:endParaRPr lang="en-US"/>
        </a:p>
      </dgm:t>
    </dgm:pt>
    <dgm:pt modelId="{EA3BA26B-2927-4C8D-BB79-3C8114C50336}" type="sibTrans" cxnId="{173E8BE1-34BD-4684-872A-BDD13E63E86D}">
      <dgm:prSet/>
      <dgm:spPr/>
      <dgm:t>
        <a:bodyPr/>
        <a:lstStyle/>
        <a:p>
          <a:endParaRPr lang="en-US"/>
        </a:p>
      </dgm:t>
    </dgm:pt>
    <dgm:pt modelId="{579E6310-A0EC-4501-94A2-8913BAC60817}">
      <dgm:prSet phldrT="[Text]"/>
      <dgm:spPr/>
      <dgm:t>
        <a:bodyPr/>
        <a:lstStyle/>
        <a:p>
          <a:r>
            <a:rPr lang="en-US" dirty="0" smtClean="0"/>
            <a:t>Mobile Forensic Section</a:t>
          </a:r>
          <a:endParaRPr lang="en-US" dirty="0"/>
        </a:p>
      </dgm:t>
    </dgm:pt>
    <dgm:pt modelId="{C70FDAC9-1077-4907-8B83-CD0026DDD9B7}" type="parTrans" cxnId="{66DDBD89-B578-464C-ABAA-D9F4297EC158}">
      <dgm:prSet/>
      <dgm:spPr/>
      <dgm:t>
        <a:bodyPr/>
        <a:lstStyle/>
        <a:p>
          <a:endParaRPr lang="en-US"/>
        </a:p>
      </dgm:t>
    </dgm:pt>
    <dgm:pt modelId="{DF16CE52-4FB0-433C-A078-2E7E43FBF7B7}" type="sibTrans" cxnId="{66DDBD89-B578-464C-ABAA-D9F4297EC158}">
      <dgm:prSet/>
      <dgm:spPr/>
      <dgm:t>
        <a:bodyPr/>
        <a:lstStyle/>
        <a:p>
          <a:endParaRPr lang="en-US"/>
        </a:p>
      </dgm:t>
    </dgm:pt>
    <dgm:pt modelId="{AE90521D-F0FC-4192-9176-FBBB69A9A294}">
      <dgm:prSet phldrT="[Text]"/>
      <dgm:spPr/>
      <dgm:t>
        <a:bodyPr/>
        <a:lstStyle/>
        <a:p>
          <a:r>
            <a:rPr lang="en-US" dirty="0" smtClean="0"/>
            <a:t>Computer Forensic Section</a:t>
          </a:r>
          <a:endParaRPr lang="en-US" dirty="0"/>
        </a:p>
      </dgm:t>
    </dgm:pt>
    <dgm:pt modelId="{FD8BD6F9-BBE3-4803-8524-F790A603FD32}" type="parTrans" cxnId="{D39509FD-49A6-4C26-A445-D751F0A3454D}">
      <dgm:prSet/>
      <dgm:spPr/>
      <dgm:t>
        <a:bodyPr/>
        <a:lstStyle/>
        <a:p>
          <a:endParaRPr lang="en-US"/>
        </a:p>
      </dgm:t>
    </dgm:pt>
    <dgm:pt modelId="{9EEDF465-F963-4576-AB42-786480D0775B}" type="sibTrans" cxnId="{D39509FD-49A6-4C26-A445-D751F0A3454D}">
      <dgm:prSet/>
      <dgm:spPr/>
      <dgm:t>
        <a:bodyPr/>
        <a:lstStyle/>
        <a:p>
          <a:endParaRPr lang="en-US"/>
        </a:p>
      </dgm:t>
    </dgm:pt>
    <dgm:pt modelId="{3FA5CD58-ABAE-4112-8673-0ECA96358A3B}" type="asst">
      <dgm:prSet phldrT="[Text]"/>
      <dgm:spPr/>
      <dgm:t>
        <a:bodyPr/>
        <a:lstStyle/>
        <a:p>
          <a:r>
            <a:rPr lang="en-US" dirty="0" smtClean="0"/>
            <a:t>Deputy Chief of Office</a:t>
          </a:r>
          <a:endParaRPr lang="en-US" dirty="0"/>
        </a:p>
      </dgm:t>
    </dgm:pt>
    <dgm:pt modelId="{227A9F52-3C0B-4D93-89D5-B5899ED65E38}" type="sibTrans" cxnId="{B26C3CA4-657D-47CB-B7D6-18A788400AD0}">
      <dgm:prSet/>
      <dgm:spPr/>
      <dgm:t>
        <a:bodyPr/>
        <a:lstStyle/>
        <a:p>
          <a:endParaRPr lang="en-US"/>
        </a:p>
      </dgm:t>
    </dgm:pt>
    <dgm:pt modelId="{F975E549-0DC1-485B-8D4E-F8C449D4304D}" type="parTrans" cxnId="{B26C3CA4-657D-47CB-B7D6-18A788400AD0}">
      <dgm:prSet/>
      <dgm:spPr/>
      <dgm:t>
        <a:bodyPr/>
        <a:lstStyle/>
        <a:p>
          <a:endParaRPr lang="en-US"/>
        </a:p>
      </dgm:t>
    </dgm:pt>
    <dgm:pt modelId="{068598F0-87C0-430F-BAD5-3DD7A9A5C446}">
      <dgm:prSet phldrT="[Text]"/>
      <dgm:spPr/>
      <dgm:t>
        <a:bodyPr/>
        <a:lstStyle/>
        <a:p>
          <a:r>
            <a:rPr lang="en-US" dirty="0" smtClean="0"/>
            <a:t>Malware Analysis Section</a:t>
          </a:r>
          <a:endParaRPr lang="en-US" dirty="0"/>
        </a:p>
      </dgm:t>
    </dgm:pt>
    <dgm:pt modelId="{93E06FA5-26C0-445F-BE84-48345BF7270D}" type="parTrans" cxnId="{D3A656A4-147B-485D-932B-B191D18534F3}">
      <dgm:prSet/>
      <dgm:spPr/>
      <dgm:t>
        <a:bodyPr/>
        <a:lstStyle/>
        <a:p>
          <a:endParaRPr lang="en-US"/>
        </a:p>
      </dgm:t>
    </dgm:pt>
    <dgm:pt modelId="{604C9610-79F9-4482-A11E-7615D5AB2B7D}" type="sibTrans" cxnId="{D3A656A4-147B-485D-932B-B191D18534F3}">
      <dgm:prSet/>
      <dgm:spPr/>
      <dgm:t>
        <a:bodyPr/>
        <a:lstStyle/>
        <a:p>
          <a:endParaRPr lang="en-US"/>
        </a:p>
      </dgm:t>
    </dgm:pt>
    <dgm:pt modelId="{84A3953D-B631-481B-9011-356176799583}" type="pres">
      <dgm:prSet presAssocID="{530FA913-68F3-4EA8-BC78-7EF553A2ABE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812E19E-7100-4295-9627-EDBDEC0E19FA}" type="pres">
      <dgm:prSet presAssocID="{43C745B8-5FD6-4E95-AFC7-3940DF4FA401}" presName="hierRoot1" presStyleCnt="0">
        <dgm:presLayoutVars>
          <dgm:hierBranch val="init"/>
        </dgm:presLayoutVars>
      </dgm:prSet>
      <dgm:spPr/>
    </dgm:pt>
    <dgm:pt modelId="{6FC4B477-DAAA-4A5A-84A9-7A26A84CDDF4}" type="pres">
      <dgm:prSet presAssocID="{43C745B8-5FD6-4E95-AFC7-3940DF4FA401}" presName="rootComposite1" presStyleCnt="0"/>
      <dgm:spPr/>
    </dgm:pt>
    <dgm:pt modelId="{95CBDEE0-E7A9-46CB-BA8A-84FC79AADD37}" type="pres">
      <dgm:prSet presAssocID="{43C745B8-5FD6-4E95-AFC7-3940DF4FA401}" presName="rootText1" presStyleLbl="node0" presStyleIdx="0" presStyleCnt="2" custLinFactX="20973" custLinFactY="28367" custLinFactNeighborX="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7A3F98-362F-45C7-BB2C-713DB44B7D83}" type="pres">
      <dgm:prSet presAssocID="{43C745B8-5FD6-4E95-AFC7-3940DF4FA40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971F560-0219-49D9-89BF-B80CC784AEF9}" type="pres">
      <dgm:prSet presAssocID="{43C745B8-5FD6-4E95-AFC7-3940DF4FA401}" presName="hierChild2" presStyleCnt="0"/>
      <dgm:spPr/>
    </dgm:pt>
    <dgm:pt modelId="{DF096A94-1779-4302-A800-B0BE7BF8E31B}" type="pres">
      <dgm:prSet presAssocID="{43C745B8-5FD6-4E95-AFC7-3940DF4FA401}" presName="hierChild3" presStyleCnt="0"/>
      <dgm:spPr/>
    </dgm:pt>
    <dgm:pt modelId="{797C8789-8FA2-4EC7-9693-1D9FDF5B9CC9}" type="pres">
      <dgm:prSet presAssocID="{3FA5CD58-ABAE-4112-8673-0ECA96358A3B}" presName="hierRoot1" presStyleCnt="0">
        <dgm:presLayoutVars>
          <dgm:hierBranch val="init"/>
        </dgm:presLayoutVars>
      </dgm:prSet>
      <dgm:spPr/>
    </dgm:pt>
    <dgm:pt modelId="{82F284B7-91D7-4723-969F-4C8BED996BA0}" type="pres">
      <dgm:prSet presAssocID="{3FA5CD58-ABAE-4112-8673-0ECA96358A3B}" presName="rootComposite1" presStyleCnt="0"/>
      <dgm:spPr/>
    </dgm:pt>
    <dgm:pt modelId="{515A3D2B-4A87-4ED3-A5B3-532D58345E68}" type="pres">
      <dgm:prSet presAssocID="{3FA5CD58-ABAE-4112-8673-0ECA96358A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0C999-F545-4A85-88B0-F54839CE50AE}" type="pres">
      <dgm:prSet presAssocID="{3FA5CD58-ABAE-4112-8673-0ECA96358A3B}" presName="rootConnector1" presStyleLbl="asst0" presStyleIdx="0" presStyleCnt="0"/>
      <dgm:spPr/>
      <dgm:t>
        <a:bodyPr/>
        <a:lstStyle/>
        <a:p>
          <a:endParaRPr lang="en-US"/>
        </a:p>
      </dgm:t>
    </dgm:pt>
    <dgm:pt modelId="{1B82A3B9-F1FC-43E5-8A4E-C4D1394F4940}" type="pres">
      <dgm:prSet presAssocID="{3FA5CD58-ABAE-4112-8673-0ECA96358A3B}" presName="hierChild2" presStyleCnt="0"/>
      <dgm:spPr/>
    </dgm:pt>
    <dgm:pt modelId="{8BFF338A-2E4C-4432-B7AF-E31624432F03}" type="pres">
      <dgm:prSet presAssocID="{CB63329C-FDD7-49E3-94CC-3D85183AD558}" presName="Name37" presStyleLbl="parChTrans1D2" presStyleIdx="0" presStyleCnt="4"/>
      <dgm:spPr/>
      <dgm:t>
        <a:bodyPr/>
        <a:lstStyle/>
        <a:p>
          <a:endParaRPr lang="en-US"/>
        </a:p>
      </dgm:t>
    </dgm:pt>
    <dgm:pt modelId="{6648AA46-5757-4A8A-93AD-969B00FB6AB6}" type="pres">
      <dgm:prSet presAssocID="{014C7671-B4D3-4E70-84D0-89535B25D21A}" presName="hierRoot2" presStyleCnt="0">
        <dgm:presLayoutVars>
          <dgm:hierBranch val="init"/>
        </dgm:presLayoutVars>
      </dgm:prSet>
      <dgm:spPr/>
    </dgm:pt>
    <dgm:pt modelId="{6E9C303A-D186-4BC0-B5EC-4EBF68557AA3}" type="pres">
      <dgm:prSet presAssocID="{014C7671-B4D3-4E70-84D0-89535B25D21A}" presName="rootComposite" presStyleCnt="0"/>
      <dgm:spPr/>
    </dgm:pt>
    <dgm:pt modelId="{DE2AC4DC-BE6F-4B95-8836-331CB31B4694}" type="pres">
      <dgm:prSet presAssocID="{014C7671-B4D3-4E70-84D0-89535B25D21A}" presName="rootText" presStyleLbl="node2" presStyleIdx="0" presStyleCnt="4" custLinFactY="34219" custLinFactNeighborX="-37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E4754D-2943-42EF-B1E5-3165209F6F94}" type="pres">
      <dgm:prSet presAssocID="{014C7671-B4D3-4E70-84D0-89535B25D21A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1720EA-AC97-496D-8E20-CF7358DE6844}" type="pres">
      <dgm:prSet presAssocID="{014C7671-B4D3-4E70-84D0-89535B25D21A}" presName="hierChild4" presStyleCnt="0"/>
      <dgm:spPr/>
    </dgm:pt>
    <dgm:pt modelId="{0606D52C-497E-4FA1-8D13-E5587433261C}" type="pres">
      <dgm:prSet presAssocID="{014C7671-B4D3-4E70-84D0-89535B25D21A}" presName="hierChild5" presStyleCnt="0"/>
      <dgm:spPr/>
    </dgm:pt>
    <dgm:pt modelId="{1DEA65FC-E673-498A-9CBB-2E4895B76FCE}" type="pres">
      <dgm:prSet presAssocID="{C70FDAC9-1077-4907-8B83-CD0026DDD9B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1B93F74B-B587-4623-A3F1-9077BC2C1BCA}" type="pres">
      <dgm:prSet presAssocID="{579E6310-A0EC-4501-94A2-8913BAC60817}" presName="hierRoot2" presStyleCnt="0">
        <dgm:presLayoutVars>
          <dgm:hierBranch val="init"/>
        </dgm:presLayoutVars>
      </dgm:prSet>
      <dgm:spPr/>
    </dgm:pt>
    <dgm:pt modelId="{7B51C224-59A2-485F-9D2E-B26F54A717B8}" type="pres">
      <dgm:prSet presAssocID="{579E6310-A0EC-4501-94A2-8913BAC60817}" presName="rootComposite" presStyleCnt="0"/>
      <dgm:spPr/>
    </dgm:pt>
    <dgm:pt modelId="{3D46AFF9-F457-4E66-9B1D-D0A6494647B3}" type="pres">
      <dgm:prSet presAssocID="{579E6310-A0EC-4501-94A2-8913BAC60817}" presName="rootText" presStyleLbl="node2" presStyleIdx="1" presStyleCnt="4" custLinFactY="34219" custLinFactNeighborX="-37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EE84AC-7E37-4E95-B03A-8736B7C6BA48}" type="pres">
      <dgm:prSet presAssocID="{579E6310-A0EC-4501-94A2-8913BAC60817}" presName="rootConnector" presStyleLbl="node2" presStyleIdx="1" presStyleCnt="4"/>
      <dgm:spPr/>
      <dgm:t>
        <a:bodyPr/>
        <a:lstStyle/>
        <a:p>
          <a:endParaRPr lang="en-US"/>
        </a:p>
      </dgm:t>
    </dgm:pt>
    <dgm:pt modelId="{256F7F2E-96C4-42FC-833A-6822C65227B1}" type="pres">
      <dgm:prSet presAssocID="{579E6310-A0EC-4501-94A2-8913BAC60817}" presName="hierChild4" presStyleCnt="0"/>
      <dgm:spPr/>
    </dgm:pt>
    <dgm:pt modelId="{FE2FE360-44F1-4B8E-876E-7FDAE18B435E}" type="pres">
      <dgm:prSet presAssocID="{579E6310-A0EC-4501-94A2-8913BAC60817}" presName="hierChild5" presStyleCnt="0"/>
      <dgm:spPr/>
    </dgm:pt>
    <dgm:pt modelId="{57019942-8F67-4D3C-B485-BE5278A1FBA2}" type="pres">
      <dgm:prSet presAssocID="{FD8BD6F9-BBE3-4803-8524-F790A603FD32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4187C7C-B488-4A56-AD30-4165A804CE15}" type="pres">
      <dgm:prSet presAssocID="{AE90521D-F0FC-4192-9176-FBBB69A9A294}" presName="hierRoot2" presStyleCnt="0">
        <dgm:presLayoutVars>
          <dgm:hierBranch val="init"/>
        </dgm:presLayoutVars>
      </dgm:prSet>
      <dgm:spPr/>
    </dgm:pt>
    <dgm:pt modelId="{93B0AB93-512C-4496-BE86-954C742322DB}" type="pres">
      <dgm:prSet presAssocID="{AE90521D-F0FC-4192-9176-FBBB69A9A294}" presName="rootComposite" presStyleCnt="0"/>
      <dgm:spPr/>
    </dgm:pt>
    <dgm:pt modelId="{54980B6E-C3CB-4419-ADA9-B135F7901182}" type="pres">
      <dgm:prSet presAssocID="{AE90521D-F0FC-4192-9176-FBBB69A9A294}" presName="rootText" presStyleLbl="node2" presStyleIdx="2" presStyleCnt="4" custLinFactY="34219" custLinFactNeighborX="-37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45EC15-BD61-4A46-A709-02E46401BF53}" type="pres">
      <dgm:prSet presAssocID="{AE90521D-F0FC-4192-9176-FBBB69A9A294}" presName="rootConnector" presStyleLbl="node2" presStyleIdx="2" presStyleCnt="4"/>
      <dgm:spPr/>
      <dgm:t>
        <a:bodyPr/>
        <a:lstStyle/>
        <a:p>
          <a:endParaRPr lang="en-US"/>
        </a:p>
      </dgm:t>
    </dgm:pt>
    <dgm:pt modelId="{104D100C-349F-49EA-87D5-4B183E2E9B90}" type="pres">
      <dgm:prSet presAssocID="{AE90521D-F0FC-4192-9176-FBBB69A9A294}" presName="hierChild4" presStyleCnt="0"/>
      <dgm:spPr/>
    </dgm:pt>
    <dgm:pt modelId="{1A3C5739-E589-4E6F-8DE4-001A4D9C53B3}" type="pres">
      <dgm:prSet presAssocID="{AE90521D-F0FC-4192-9176-FBBB69A9A294}" presName="hierChild5" presStyleCnt="0"/>
      <dgm:spPr/>
    </dgm:pt>
    <dgm:pt modelId="{D63BA470-8243-4CE2-B0D9-E0F335623F6D}" type="pres">
      <dgm:prSet presAssocID="{93E06FA5-26C0-445F-BE84-48345BF7270D}" presName="Name37" presStyleLbl="parChTrans1D2" presStyleIdx="3" presStyleCnt="4"/>
      <dgm:spPr/>
      <dgm:t>
        <a:bodyPr/>
        <a:lstStyle/>
        <a:p>
          <a:endParaRPr lang="en-US"/>
        </a:p>
      </dgm:t>
    </dgm:pt>
    <dgm:pt modelId="{1F52027C-DAD2-4633-ADA3-9E6DE5E2BB3B}" type="pres">
      <dgm:prSet presAssocID="{068598F0-87C0-430F-BAD5-3DD7A9A5C446}" presName="hierRoot2" presStyleCnt="0">
        <dgm:presLayoutVars>
          <dgm:hierBranch val="init"/>
        </dgm:presLayoutVars>
      </dgm:prSet>
      <dgm:spPr/>
    </dgm:pt>
    <dgm:pt modelId="{86BEF469-A1D6-463D-8143-D680142C91B0}" type="pres">
      <dgm:prSet presAssocID="{068598F0-87C0-430F-BAD5-3DD7A9A5C446}" presName="rootComposite" presStyleCnt="0"/>
      <dgm:spPr/>
    </dgm:pt>
    <dgm:pt modelId="{E9B7DD20-692A-4F1E-8E9F-E2CF0ED03220}" type="pres">
      <dgm:prSet presAssocID="{068598F0-87C0-430F-BAD5-3DD7A9A5C446}" presName="rootText" presStyleLbl="node2" presStyleIdx="3" presStyleCnt="4" custLinFactY="34219" custLinFactNeighborX="-37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AE66C0-C5D9-4F6F-AB7D-122516E18068}" type="pres">
      <dgm:prSet presAssocID="{068598F0-87C0-430F-BAD5-3DD7A9A5C446}" presName="rootConnector" presStyleLbl="node2" presStyleIdx="3" presStyleCnt="4"/>
      <dgm:spPr/>
      <dgm:t>
        <a:bodyPr/>
        <a:lstStyle/>
        <a:p>
          <a:endParaRPr lang="en-US"/>
        </a:p>
      </dgm:t>
    </dgm:pt>
    <dgm:pt modelId="{62FEED54-91BF-4C50-9814-AC38FA06373D}" type="pres">
      <dgm:prSet presAssocID="{068598F0-87C0-430F-BAD5-3DD7A9A5C446}" presName="hierChild4" presStyleCnt="0"/>
      <dgm:spPr/>
    </dgm:pt>
    <dgm:pt modelId="{4C167081-7D4B-4103-A40D-E2DE6919156D}" type="pres">
      <dgm:prSet presAssocID="{068598F0-87C0-430F-BAD5-3DD7A9A5C446}" presName="hierChild5" presStyleCnt="0"/>
      <dgm:spPr/>
    </dgm:pt>
    <dgm:pt modelId="{FB889B8B-880C-4783-8F73-D5D0B34349E1}" type="pres">
      <dgm:prSet presAssocID="{3FA5CD58-ABAE-4112-8673-0ECA96358A3B}" presName="hierChild3" presStyleCnt="0"/>
      <dgm:spPr/>
    </dgm:pt>
  </dgm:ptLst>
  <dgm:cxnLst>
    <dgm:cxn modelId="{89F79187-0405-4905-91F9-F1BFE4CB4074}" type="presOf" srcId="{CB63329C-FDD7-49E3-94CC-3D85183AD558}" destId="{8BFF338A-2E4C-4432-B7AF-E31624432F03}" srcOrd="0" destOrd="0" presId="urn:microsoft.com/office/officeart/2005/8/layout/orgChart1"/>
    <dgm:cxn modelId="{66DDBD89-B578-464C-ABAA-D9F4297EC158}" srcId="{3FA5CD58-ABAE-4112-8673-0ECA96358A3B}" destId="{579E6310-A0EC-4501-94A2-8913BAC60817}" srcOrd="1" destOrd="0" parTransId="{C70FDAC9-1077-4907-8B83-CD0026DDD9B7}" sibTransId="{DF16CE52-4FB0-433C-A078-2E7E43FBF7B7}"/>
    <dgm:cxn modelId="{5FAE3FCE-A865-4081-9B61-EB2CD85713E3}" type="presOf" srcId="{014C7671-B4D3-4E70-84D0-89535B25D21A}" destId="{B1E4754D-2943-42EF-B1E5-3165209F6F94}" srcOrd="1" destOrd="0" presId="urn:microsoft.com/office/officeart/2005/8/layout/orgChart1"/>
    <dgm:cxn modelId="{458D75DE-2A56-4276-B00A-6ED9489B8945}" type="presOf" srcId="{AE90521D-F0FC-4192-9176-FBBB69A9A294}" destId="{6C45EC15-BD61-4A46-A709-02E46401BF53}" srcOrd="1" destOrd="0" presId="urn:microsoft.com/office/officeart/2005/8/layout/orgChart1"/>
    <dgm:cxn modelId="{539015D4-643C-4329-AC11-5B92D35D8BC6}" type="presOf" srcId="{068598F0-87C0-430F-BAD5-3DD7A9A5C446}" destId="{D7AE66C0-C5D9-4F6F-AB7D-122516E18068}" srcOrd="1" destOrd="0" presId="urn:microsoft.com/office/officeart/2005/8/layout/orgChart1"/>
    <dgm:cxn modelId="{94C87D6B-FB6D-467A-A350-09E879B3A76C}" type="presOf" srcId="{530FA913-68F3-4EA8-BC78-7EF553A2ABED}" destId="{84A3953D-B631-481B-9011-356176799583}" srcOrd="0" destOrd="0" presId="urn:microsoft.com/office/officeart/2005/8/layout/orgChart1"/>
    <dgm:cxn modelId="{19AF9379-441C-408E-96F8-9847470D339F}" type="presOf" srcId="{579E6310-A0EC-4501-94A2-8913BAC60817}" destId="{3D46AFF9-F457-4E66-9B1D-D0A6494647B3}" srcOrd="0" destOrd="0" presId="urn:microsoft.com/office/officeart/2005/8/layout/orgChart1"/>
    <dgm:cxn modelId="{B3966DFF-1098-4B47-8684-7BF5C2A768EE}" type="presOf" srcId="{FD8BD6F9-BBE3-4803-8524-F790A603FD32}" destId="{57019942-8F67-4D3C-B485-BE5278A1FBA2}" srcOrd="0" destOrd="0" presId="urn:microsoft.com/office/officeart/2005/8/layout/orgChart1"/>
    <dgm:cxn modelId="{FB808457-DDEF-42B8-9B15-B3D791E25E12}" type="presOf" srcId="{43C745B8-5FD6-4E95-AFC7-3940DF4FA401}" destId="{357A3F98-362F-45C7-BB2C-713DB44B7D83}" srcOrd="1" destOrd="0" presId="urn:microsoft.com/office/officeart/2005/8/layout/orgChart1"/>
    <dgm:cxn modelId="{26C2E8DE-C0C9-4AEB-B0F6-1FDDFE5FFD30}" type="presOf" srcId="{C70FDAC9-1077-4907-8B83-CD0026DDD9B7}" destId="{1DEA65FC-E673-498A-9CBB-2E4895B76FCE}" srcOrd="0" destOrd="0" presId="urn:microsoft.com/office/officeart/2005/8/layout/orgChart1"/>
    <dgm:cxn modelId="{0090D159-C980-4F0C-BA3D-8203071CFAA5}" type="presOf" srcId="{43C745B8-5FD6-4E95-AFC7-3940DF4FA401}" destId="{95CBDEE0-E7A9-46CB-BA8A-84FC79AADD37}" srcOrd="0" destOrd="0" presId="urn:microsoft.com/office/officeart/2005/8/layout/orgChart1"/>
    <dgm:cxn modelId="{98C30692-B2C0-4EAF-A769-6C1015B40FE8}" type="presOf" srcId="{579E6310-A0EC-4501-94A2-8913BAC60817}" destId="{68EE84AC-7E37-4E95-B03A-8736B7C6BA48}" srcOrd="1" destOrd="0" presId="urn:microsoft.com/office/officeart/2005/8/layout/orgChart1"/>
    <dgm:cxn modelId="{4A2ECF2D-08AA-44CF-89B2-CC0813D3CC76}" type="presOf" srcId="{AE90521D-F0FC-4192-9176-FBBB69A9A294}" destId="{54980B6E-C3CB-4419-ADA9-B135F7901182}" srcOrd="0" destOrd="0" presId="urn:microsoft.com/office/officeart/2005/8/layout/orgChart1"/>
    <dgm:cxn modelId="{B26C3CA4-657D-47CB-B7D6-18A788400AD0}" srcId="{530FA913-68F3-4EA8-BC78-7EF553A2ABED}" destId="{3FA5CD58-ABAE-4112-8673-0ECA96358A3B}" srcOrd="1" destOrd="0" parTransId="{F975E549-0DC1-485B-8D4E-F8C449D4304D}" sibTransId="{227A9F52-3C0B-4D93-89D5-B5899ED65E38}"/>
    <dgm:cxn modelId="{173E8BE1-34BD-4684-872A-BDD13E63E86D}" srcId="{3FA5CD58-ABAE-4112-8673-0ECA96358A3B}" destId="{014C7671-B4D3-4E70-84D0-89535B25D21A}" srcOrd="0" destOrd="0" parTransId="{CB63329C-FDD7-49E3-94CC-3D85183AD558}" sibTransId="{EA3BA26B-2927-4C8D-BB79-3C8114C50336}"/>
    <dgm:cxn modelId="{B7F785B5-A34A-4D76-9167-7AD88E5E6EDC}" type="presOf" srcId="{068598F0-87C0-430F-BAD5-3DD7A9A5C446}" destId="{E9B7DD20-692A-4F1E-8E9F-E2CF0ED03220}" srcOrd="0" destOrd="0" presId="urn:microsoft.com/office/officeart/2005/8/layout/orgChart1"/>
    <dgm:cxn modelId="{EEDFA062-42A9-4E92-93B8-A956AD0E01E0}" type="presOf" srcId="{3FA5CD58-ABAE-4112-8673-0ECA96358A3B}" destId="{515A3D2B-4A87-4ED3-A5B3-532D58345E68}" srcOrd="0" destOrd="0" presId="urn:microsoft.com/office/officeart/2005/8/layout/orgChart1"/>
    <dgm:cxn modelId="{3905B83A-E02D-4C26-8C86-122B74A30E5C}" srcId="{530FA913-68F3-4EA8-BC78-7EF553A2ABED}" destId="{43C745B8-5FD6-4E95-AFC7-3940DF4FA401}" srcOrd="0" destOrd="0" parTransId="{3B9658AF-2890-4D44-B0D6-7DBC51AAE169}" sibTransId="{29E348A6-6571-4476-9EA2-A9FF5C59801D}"/>
    <dgm:cxn modelId="{EDA56BA0-FDE9-41A3-A22C-E3CA13C211F3}" type="presOf" srcId="{3FA5CD58-ABAE-4112-8673-0ECA96358A3B}" destId="{3DF0C999-F545-4A85-88B0-F54839CE50AE}" srcOrd="1" destOrd="0" presId="urn:microsoft.com/office/officeart/2005/8/layout/orgChart1"/>
    <dgm:cxn modelId="{B0B020A2-63A2-43E9-A20F-115D414E2584}" type="presOf" srcId="{014C7671-B4D3-4E70-84D0-89535B25D21A}" destId="{DE2AC4DC-BE6F-4B95-8836-331CB31B4694}" srcOrd="0" destOrd="0" presId="urn:microsoft.com/office/officeart/2005/8/layout/orgChart1"/>
    <dgm:cxn modelId="{D39509FD-49A6-4C26-A445-D751F0A3454D}" srcId="{3FA5CD58-ABAE-4112-8673-0ECA96358A3B}" destId="{AE90521D-F0FC-4192-9176-FBBB69A9A294}" srcOrd="2" destOrd="0" parTransId="{FD8BD6F9-BBE3-4803-8524-F790A603FD32}" sibTransId="{9EEDF465-F963-4576-AB42-786480D0775B}"/>
    <dgm:cxn modelId="{A1783D6E-46D6-4CC2-83DA-1602B4F9B392}" type="presOf" srcId="{93E06FA5-26C0-445F-BE84-48345BF7270D}" destId="{D63BA470-8243-4CE2-B0D9-E0F335623F6D}" srcOrd="0" destOrd="0" presId="urn:microsoft.com/office/officeart/2005/8/layout/orgChart1"/>
    <dgm:cxn modelId="{D3A656A4-147B-485D-932B-B191D18534F3}" srcId="{3FA5CD58-ABAE-4112-8673-0ECA96358A3B}" destId="{068598F0-87C0-430F-BAD5-3DD7A9A5C446}" srcOrd="3" destOrd="0" parTransId="{93E06FA5-26C0-445F-BE84-48345BF7270D}" sibTransId="{604C9610-79F9-4482-A11E-7615D5AB2B7D}"/>
    <dgm:cxn modelId="{7A0BE13B-1B00-42DB-8746-C9D5F6DD924C}" type="presParOf" srcId="{84A3953D-B631-481B-9011-356176799583}" destId="{C812E19E-7100-4295-9627-EDBDEC0E19FA}" srcOrd="0" destOrd="0" presId="urn:microsoft.com/office/officeart/2005/8/layout/orgChart1"/>
    <dgm:cxn modelId="{C4C2CB1B-2B21-4D29-9580-2743D9157D9F}" type="presParOf" srcId="{C812E19E-7100-4295-9627-EDBDEC0E19FA}" destId="{6FC4B477-DAAA-4A5A-84A9-7A26A84CDDF4}" srcOrd="0" destOrd="0" presId="urn:microsoft.com/office/officeart/2005/8/layout/orgChart1"/>
    <dgm:cxn modelId="{644ABD9E-7D45-4A51-ABE6-1FE594A67352}" type="presParOf" srcId="{6FC4B477-DAAA-4A5A-84A9-7A26A84CDDF4}" destId="{95CBDEE0-E7A9-46CB-BA8A-84FC79AADD37}" srcOrd="0" destOrd="0" presId="urn:microsoft.com/office/officeart/2005/8/layout/orgChart1"/>
    <dgm:cxn modelId="{5F6B1A00-18D5-4403-A8E8-1C7C1AC3D5E1}" type="presParOf" srcId="{6FC4B477-DAAA-4A5A-84A9-7A26A84CDDF4}" destId="{357A3F98-362F-45C7-BB2C-713DB44B7D83}" srcOrd="1" destOrd="0" presId="urn:microsoft.com/office/officeart/2005/8/layout/orgChart1"/>
    <dgm:cxn modelId="{E23F8F0D-F09E-459A-83DD-F126AF0CB2B2}" type="presParOf" srcId="{C812E19E-7100-4295-9627-EDBDEC0E19FA}" destId="{7971F560-0219-49D9-89BF-B80CC784AEF9}" srcOrd="1" destOrd="0" presId="urn:microsoft.com/office/officeart/2005/8/layout/orgChart1"/>
    <dgm:cxn modelId="{F12A9667-18C9-4EA7-AF7C-72C86368FEA1}" type="presParOf" srcId="{C812E19E-7100-4295-9627-EDBDEC0E19FA}" destId="{DF096A94-1779-4302-A800-B0BE7BF8E31B}" srcOrd="2" destOrd="0" presId="urn:microsoft.com/office/officeart/2005/8/layout/orgChart1"/>
    <dgm:cxn modelId="{E4F14B0A-48BE-4C96-A0E5-E25EF8C65D80}" type="presParOf" srcId="{84A3953D-B631-481B-9011-356176799583}" destId="{797C8789-8FA2-4EC7-9693-1D9FDF5B9CC9}" srcOrd="1" destOrd="0" presId="urn:microsoft.com/office/officeart/2005/8/layout/orgChart1"/>
    <dgm:cxn modelId="{043656F7-A974-40F5-ACA0-A58E53E0C043}" type="presParOf" srcId="{797C8789-8FA2-4EC7-9693-1D9FDF5B9CC9}" destId="{82F284B7-91D7-4723-969F-4C8BED996BA0}" srcOrd="0" destOrd="0" presId="urn:microsoft.com/office/officeart/2005/8/layout/orgChart1"/>
    <dgm:cxn modelId="{5EB9D6C8-198C-489C-B85B-31A2BA12C1ED}" type="presParOf" srcId="{82F284B7-91D7-4723-969F-4C8BED996BA0}" destId="{515A3D2B-4A87-4ED3-A5B3-532D58345E68}" srcOrd="0" destOrd="0" presId="urn:microsoft.com/office/officeart/2005/8/layout/orgChart1"/>
    <dgm:cxn modelId="{48841D3F-9547-4031-965E-9F2E77E00170}" type="presParOf" srcId="{82F284B7-91D7-4723-969F-4C8BED996BA0}" destId="{3DF0C999-F545-4A85-88B0-F54839CE50AE}" srcOrd="1" destOrd="0" presId="urn:microsoft.com/office/officeart/2005/8/layout/orgChart1"/>
    <dgm:cxn modelId="{CFA9513C-DECC-4286-8DA9-0EED3A455155}" type="presParOf" srcId="{797C8789-8FA2-4EC7-9693-1D9FDF5B9CC9}" destId="{1B82A3B9-F1FC-43E5-8A4E-C4D1394F4940}" srcOrd="1" destOrd="0" presId="urn:microsoft.com/office/officeart/2005/8/layout/orgChart1"/>
    <dgm:cxn modelId="{B6500695-D750-485D-9ACE-D6B31B0D96A8}" type="presParOf" srcId="{1B82A3B9-F1FC-43E5-8A4E-C4D1394F4940}" destId="{8BFF338A-2E4C-4432-B7AF-E31624432F03}" srcOrd="0" destOrd="0" presId="urn:microsoft.com/office/officeart/2005/8/layout/orgChart1"/>
    <dgm:cxn modelId="{B187353B-9251-4B9F-9302-F01BFE30AB95}" type="presParOf" srcId="{1B82A3B9-F1FC-43E5-8A4E-C4D1394F4940}" destId="{6648AA46-5757-4A8A-93AD-969B00FB6AB6}" srcOrd="1" destOrd="0" presId="urn:microsoft.com/office/officeart/2005/8/layout/orgChart1"/>
    <dgm:cxn modelId="{673695D0-F966-403A-A2AC-067686119B5C}" type="presParOf" srcId="{6648AA46-5757-4A8A-93AD-969B00FB6AB6}" destId="{6E9C303A-D186-4BC0-B5EC-4EBF68557AA3}" srcOrd="0" destOrd="0" presId="urn:microsoft.com/office/officeart/2005/8/layout/orgChart1"/>
    <dgm:cxn modelId="{61DEA572-41EE-4323-B7E7-0645614A3692}" type="presParOf" srcId="{6E9C303A-D186-4BC0-B5EC-4EBF68557AA3}" destId="{DE2AC4DC-BE6F-4B95-8836-331CB31B4694}" srcOrd="0" destOrd="0" presId="urn:microsoft.com/office/officeart/2005/8/layout/orgChart1"/>
    <dgm:cxn modelId="{CC7656E4-8A7D-4EB1-800F-B3EB49EBF95A}" type="presParOf" srcId="{6E9C303A-D186-4BC0-B5EC-4EBF68557AA3}" destId="{B1E4754D-2943-42EF-B1E5-3165209F6F94}" srcOrd="1" destOrd="0" presId="urn:microsoft.com/office/officeart/2005/8/layout/orgChart1"/>
    <dgm:cxn modelId="{AB9B52D6-D03D-4051-BDFB-87309D362ABF}" type="presParOf" srcId="{6648AA46-5757-4A8A-93AD-969B00FB6AB6}" destId="{A71720EA-AC97-496D-8E20-CF7358DE6844}" srcOrd="1" destOrd="0" presId="urn:microsoft.com/office/officeart/2005/8/layout/orgChart1"/>
    <dgm:cxn modelId="{D85C5071-7E8A-4B0C-B20B-1BE34E090383}" type="presParOf" srcId="{6648AA46-5757-4A8A-93AD-969B00FB6AB6}" destId="{0606D52C-497E-4FA1-8D13-E5587433261C}" srcOrd="2" destOrd="0" presId="urn:microsoft.com/office/officeart/2005/8/layout/orgChart1"/>
    <dgm:cxn modelId="{8E805CC7-4EC0-42B1-B30D-F9E1D30D3EF8}" type="presParOf" srcId="{1B82A3B9-F1FC-43E5-8A4E-C4D1394F4940}" destId="{1DEA65FC-E673-498A-9CBB-2E4895B76FCE}" srcOrd="2" destOrd="0" presId="urn:microsoft.com/office/officeart/2005/8/layout/orgChart1"/>
    <dgm:cxn modelId="{4EE96FA3-F846-4021-9820-25CF3E0ECD16}" type="presParOf" srcId="{1B82A3B9-F1FC-43E5-8A4E-C4D1394F4940}" destId="{1B93F74B-B587-4623-A3F1-9077BC2C1BCA}" srcOrd="3" destOrd="0" presId="urn:microsoft.com/office/officeart/2005/8/layout/orgChart1"/>
    <dgm:cxn modelId="{0BF8E656-D540-4238-A6A9-DDA2413FF640}" type="presParOf" srcId="{1B93F74B-B587-4623-A3F1-9077BC2C1BCA}" destId="{7B51C224-59A2-485F-9D2E-B26F54A717B8}" srcOrd="0" destOrd="0" presId="urn:microsoft.com/office/officeart/2005/8/layout/orgChart1"/>
    <dgm:cxn modelId="{0E975673-901C-449E-A4A2-C91F4A323878}" type="presParOf" srcId="{7B51C224-59A2-485F-9D2E-B26F54A717B8}" destId="{3D46AFF9-F457-4E66-9B1D-D0A6494647B3}" srcOrd="0" destOrd="0" presId="urn:microsoft.com/office/officeart/2005/8/layout/orgChart1"/>
    <dgm:cxn modelId="{A13E60F4-5720-4AF0-91B8-C6E2DAC1254B}" type="presParOf" srcId="{7B51C224-59A2-485F-9D2E-B26F54A717B8}" destId="{68EE84AC-7E37-4E95-B03A-8736B7C6BA48}" srcOrd="1" destOrd="0" presId="urn:microsoft.com/office/officeart/2005/8/layout/orgChart1"/>
    <dgm:cxn modelId="{367EE1BF-DEF7-4E7F-A985-FB8BC92E79C0}" type="presParOf" srcId="{1B93F74B-B587-4623-A3F1-9077BC2C1BCA}" destId="{256F7F2E-96C4-42FC-833A-6822C65227B1}" srcOrd="1" destOrd="0" presId="urn:microsoft.com/office/officeart/2005/8/layout/orgChart1"/>
    <dgm:cxn modelId="{DAE66449-2AF8-4C3B-BF03-286EEC60FF8F}" type="presParOf" srcId="{1B93F74B-B587-4623-A3F1-9077BC2C1BCA}" destId="{FE2FE360-44F1-4B8E-876E-7FDAE18B435E}" srcOrd="2" destOrd="0" presId="urn:microsoft.com/office/officeart/2005/8/layout/orgChart1"/>
    <dgm:cxn modelId="{3E06F2F0-C5F7-45A3-B7E8-24FB43093C19}" type="presParOf" srcId="{1B82A3B9-F1FC-43E5-8A4E-C4D1394F4940}" destId="{57019942-8F67-4D3C-B485-BE5278A1FBA2}" srcOrd="4" destOrd="0" presId="urn:microsoft.com/office/officeart/2005/8/layout/orgChart1"/>
    <dgm:cxn modelId="{AC084A88-14CF-4BAB-8B5B-A04FC974C378}" type="presParOf" srcId="{1B82A3B9-F1FC-43E5-8A4E-C4D1394F4940}" destId="{44187C7C-B488-4A56-AD30-4165A804CE15}" srcOrd="5" destOrd="0" presId="urn:microsoft.com/office/officeart/2005/8/layout/orgChart1"/>
    <dgm:cxn modelId="{EADE0DA7-A791-4060-AEFE-D7324E0AD2D7}" type="presParOf" srcId="{44187C7C-B488-4A56-AD30-4165A804CE15}" destId="{93B0AB93-512C-4496-BE86-954C742322DB}" srcOrd="0" destOrd="0" presId="urn:microsoft.com/office/officeart/2005/8/layout/orgChart1"/>
    <dgm:cxn modelId="{09C87E0D-AD92-4363-BBA9-9ACE3314717E}" type="presParOf" srcId="{93B0AB93-512C-4496-BE86-954C742322DB}" destId="{54980B6E-C3CB-4419-ADA9-B135F7901182}" srcOrd="0" destOrd="0" presId="urn:microsoft.com/office/officeart/2005/8/layout/orgChart1"/>
    <dgm:cxn modelId="{63AE3717-8E83-40BD-A3BD-0D5A1CAC2788}" type="presParOf" srcId="{93B0AB93-512C-4496-BE86-954C742322DB}" destId="{6C45EC15-BD61-4A46-A709-02E46401BF53}" srcOrd="1" destOrd="0" presId="urn:microsoft.com/office/officeart/2005/8/layout/orgChart1"/>
    <dgm:cxn modelId="{04AEA6A8-E960-4268-8A32-3C4FEB810E64}" type="presParOf" srcId="{44187C7C-B488-4A56-AD30-4165A804CE15}" destId="{104D100C-349F-49EA-87D5-4B183E2E9B90}" srcOrd="1" destOrd="0" presId="urn:microsoft.com/office/officeart/2005/8/layout/orgChart1"/>
    <dgm:cxn modelId="{023796F9-2AA7-4621-8DC0-A0FB27CE22C3}" type="presParOf" srcId="{44187C7C-B488-4A56-AD30-4165A804CE15}" destId="{1A3C5739-E589-4E6F-8DE4-001A4D9C53B3}" srcOrd="2" destOrd="0" presId="urn:microsoft.com/office/officeart/2005/8/layout/orgChart1"/>
    <dgm:cxn modelId="{391CFA1A-E29C-4CB3-94FF-C21533617C0A}" type="presParOf" srcId="{1B82A3B9-F1FC-43E5-8A4E-C4D1394F4940}" destId="{D63BA470-8243-4CE2-B0D9-E0F335623F6D}" srcOrd="6" destOrd="0" presId="urn:microsoft.com/office/officeart/2005/8/layout/orgChart1"/>
    <dgm:cxn modelId="{6B551C9F-1720-4D73-BA3B-2D539B548F80}" type="presParOf" srcId="{1B82A3B9-F1FC-43E5-8A4E-C4D1394F4940}" destId="{1F52027C-DAD2-4633-ADA3-9E6DE5E2BB3B}" srcOrd="7" destOrd="0" presId="urn:microsoft.com/office/officeart/2005/8/layout/orgChart1"/>
    <dgm:cxn modelId="{80ED9C01-F49C-433C-BEDF-30AB6145EFEB}" type="presParOf" srcId="{1F52027C-DAD2-4633-ADA3-9E6DE5E2BB3B}" destId="{86BEF469-A1D6-463D-8143-D680142C91B0}" srcOrd="0" destOrd="0" presId="urn:microsoft.com/office/officeart/2005/8/layout/orgChart1"/>
    <dgm:cxn modelId="{3D58932A-4FF5-4BD3-B821-6B3844451401}" type="presParOf" srcId="{86BEF469-A1D6-463D-8143-D680142C91B0}" destId="{E9B7DD20-692A-4F1E-8E9F-E2CF0ED03220}" srcOrd="0" destOrd="0" presId="urn:microsoft.com/office/officeart/2005/8/layout/orgChart1"/>
    <dgm:cxn modelId="{6FD0B6B3-B5E7-4FDF-8E43-0916B6194ADD}" type="presParOf" srcId="{86BEF469-A1D6-463D-8143-D680142C91B0}" destId="{D7AE66C0-C5D9-4F6F-AB7D-122516E18068}" srcOrd="1" destOrd="0" presId="urn:microsoft.com/office/officeart/2005/8/layout/orgChart1"/>
    <dgm:cxn modelId="{C831FA79-0C83-4C4D-B445-854097C53A7C}" type="presParOf" srcId="{1F52027C-DAD2-4633-ADA3-9E6DE5E2BB3B}" destId="{62FEED54-91BF-4C50-9814-AC38FA06373D}" srcOrd="1" destOrd="0" presId="urn:microsoft.com/office/officeart/2005/8/layout/orgChart1"/>
    <dgm:cxn modelId="{93DF40A8-AC90-4E6F-885B-423B09C086CC}" type="presParOf" srcId="{1F52027C-DAD2-4633-ADA3-9E6DE5E2BB3B}" destId="{4C167081-7D4B-4103-A40D-E2DE6919156D}" srcOrd="2" destOrd="0" presId="urn:microsoft.com/office/officeart/2005/8/layout/orgChart1"/>
    <dgm:cxn modelId="{B923FE32-C966-432E-BFE1-C3866AABCB14}" type="presParOf" srcId="{797C8789-8FA2-4EC7-9693-1D9FDF5B9CC9}" destId="{FB889B8B-880C-4783-8F73-D5D0B34349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7648CB-0203-4E09-A8B6-EDA8B7D28375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D2753E3-464F-4E2C-9C8C-357FBBE0ADD1}">
      <dgm:prSet phldrT="[Text]"/>
      <dgm:spPr/>
      <dgm:t>
        <a:bodyPr/>
        <a:lstStyle/>
        <a:p>
          <a:r>
            <a:rPr lang="en-AU" dirty="0" smtClean="0"/>
            <a:t>Logical</a:t>
          </a:r>
          <a:endParaRPr lang="en-AU" dirty="0"/>
        </a:p>
      </dgm:t>
    </dgm:pt>
    <dgm:pt modelId="{DE807154-0527-494A-920E-77B92B8D1E49}" type="parTrans" cxnId="{21EF2D01-1039-47EC-BEE1-0E86355E5F4A}">
      <dgm:prSet/>
      <dgm:spPr/>
      <dgm:t>
        <a:bodyPr/>
        <a:lstStyle/>
        <a:p>
          <a:endParaRPr lang="en-AU"/>
        </a:p>
      </dgm:t>
    </dgm:pt>
    <dgm:pt modelId="{86328F27-BC22-4657-913F-E2F56E4E6959}" type="sibTrans" cxnId="{21EF2D01-1039-47EC-BEE1-0E86355E5F4A}">
      <dgm:prSet/>
      <dgm:spPr/>
      <dgm:t>
        <a:bodyPr/>
        <a:lstStyle/>
        <a:p>
          <a:endParaRPr lang="en-AU"/>
        </a:p>
      </dgm:t>
    </dgm:pt>
    <dgm:pt modelId="{2424FC99-3DBD-48F6-9201-4B7F24087C19}">
      <dgm:prSet phldrT="[Text]"/>
      <dgm:spPr/>
      <dgm:t>
        <a:bodyPr/>
        <a:lstStyle/>
        <a:p>
          <a:r>
            <a:rPr lang="en-AU" dirty="0" smtClean="0"/>
            <a:t>SMS</a:t>
          </a:r>
          <a:endParaRPr lang="en-AU" dirty="0"/>
        </a:p>
      </dgm:t>
    </dgm:pt>
    <dgm:pt modelId="{DE1E0783-983D-4AA0-958B-06EDBB4F9245}" type="parTrans" cxnId="{82082000-7731-455D-A805-69E29A52B3DA}">
      <dgm:prSet/>
      <dgm:spPr/>
      <dgm:t>
        <a:bodyPr/>
        <a:lstStyle/>
        <a:p>
          <a:endParaRPr lang="en-AU"/>
        </a:p>
      </dgm:t>
    </dgm:pt>
    <dgm:pt modelId="{550F7A37-E949-4AA2-BA98-42F524E3E765}" type="sibTrans" cxnId="{82082000-7731-455D-A805-69E29A52B3DA}">
      <dgm:prSet/>
      <dgm:spPr/>
      <dgm:t>
        <a:bodyPr/>
        <a:lstStyle/>
        <a:p>
          <a:endParaRPr lang="en-AU"/>
        </a:p>
      </dgm:t>
    </dgm:pt>
    <dgm:pt modelId="{5273A2A7-4806-4245-A6CF-D2F38AB81F95}">
      <dgm:prSet phldrT="[Text]"/>
      <dgm:spPr/>
      <dgm:t>
        <a:bodyPr/>
        <a:lstStyle/>
        <a:p>
          <a:r>
            <a:rPr lang="en-AU" dirty="0" smtClean="0"/>
            <a:t>Call Logs</a:t>
          </a:r>
          <a:endParaRPr lang="en-AU" dirty="0"/>
        </a:p>
      </dgm:t>
    </dgm:pt>
    <dgm:pt modelId="{196D018D-ADC6-441E-838F-C7E4EFE3FA1E}" type="parTrans" cxnId="{5AC85A4F-80A6-455F-A557-5B8C9FDD83C4}">
      <dgm:prSet/>
      <dgm:spPr/>
      <dgm:t>
        <a:bodyPr/>
        <a:lstStyle/>
        <a:p>
          <a:endParaRPr lang="en-AU"/>
        </a:p>
      </dgm:t>
    </dgm:pt>
    <dgm:pt modelId="{7EBA225B-63BE-4CFF-B29F-ABDE18D0CAAD}" type="sibTrans" cxnId="{5AC85A4F-80A6-455F-A557-5B8C9FDD83C4}">
      <dgm:prSet/>
      <dgm:spPr/>
      <dgm:t>
        <a:bodyPr/>
        <a:lstStyle/>
        <a:p>
          <a:endParaRPr lang="en-AU"/>
        </a:p>
      </dgm:t>
    </dgm:pt>
    <dgm:pt modelId="{8EAA1AB5-C1B8-4C4F-B916-E59DCFEE7A69}">
      <dgm:prSet phldrT="[Text]"/>
      <dgm:spPr/>
      <dgm:t>
        <a:bodyPr/>
        <a:lstStyle/>
        <a:p>
          <a:r>
            <a:rPr lang="en-AU" dirty="0" smtClean="0"/>
            <a:t>File System</a:t>
          </a:r>
          <a:endParaRPr lang="en-AU" dirty="0"/>
        </a:p>
      </dgm:t>
    </dgm:pt>
    <dgm:pt modelId="{496A25E6-14EA-4D87-893F-149268E80E7E}" type="parTrans" cxnId="{2002987C-86FC-4DB6-8093-6EB10B1A040D}">
      <dgm:prSet/>
      <dgm:spPr/>
      <dgm:t>
        <a:bodyPr/>
        <a:lstStyle/>
        <a:p>
          <a:endParaRPr lang="en-AU"/>
        </a:p>
      </dgm:t>
    </dgm:pt>
    <dgm:pt modelId="{B0B2D5F8-7234-4237-B011-85C3E765DC79}" type="sibTrans" cxnId="{2002987C-86FC-4DB6-8093-6EB10B1A040D}">
      <dgm:prSet/>
      <dgm:spPr/>
      <dgm:t>
        <a:bodyPr/>
        <a:lstStyle/>
        <a:p>
          <a:endParaRPr lang="en-AU"/>
        </a:p>
      </dgm:t>
    </dgm:pt>
    <dgm:pt modelId="{8B1A3CD0-5A49-44C8-B8C5-2C0960BAD9B5}">
      <dgm:prSet phldrT="[Text]"/>
      <dgm:spPr/>
      <dgm:t>
        <a:bodyPr/>
        <a:lstStyle/>
        <a:p>
          <a:r>
            <a:rPr lang="en-AU" dirty="0" smtClean="0"/>
            <a:t>SMS</a:t>
          </a:r>
          <a:endParaRPr lang="en-AU" dirty="0"/>
        </a:p>
      </dgm:t>
    </dgm:pt>
    <dgm:pt modelId="{8BBE93A4-2EB7-41DD-97E7-7D15459723E9}" type="parTrans" cxnId="{B14F2171-4340-4599-AFB9-F68F1AC936CD}">
      <dgm:prSet/>
      <dgm:spPr/>
      <dgm:t>
        <a:bodyPr/>
        <a:lstStyle/>
        <a:p>
          <a:endParaRPr lang="en-AU"/>
        </a:p>
      </dgm:t>
    </dgm:pt>
    <dgm:pt modelId="{FCFB772A-5D91-4272-9948-481F67FD275F}" type="sibTrans" cxnId="{B14F2171-4340-4599-AFB9-F68F1AC936CD}">
      <dgm:prSet/>
      <dgm:spPr/>
      <dgm:t>
        <a:bodyPr/>
        <a:lstStyle/>
        <a:p>
          <a:endParaRPr lang="en-AU"/>
        </a:p>
      </dgm:t>
    </dgm:pt>
    <dgm:pt modelId="{8738384B-8B6A-461A-A2F1-90237270C78D}">
      <dgm:prSet phldrT="[Text]"/>
      <dgm:spPr>
        <a:solidFill>
          <a:srgbClr val="92D050"/>
        </a:solidFill>
      </dgm:spPr>
      <dgm:t>
        <a:bodyPr/>
        <a:lstStyle/>
        <a:p>
          <a:r>
            <a:rPr lang="en-AU" dirty="0" smtClean="0"/>
            <a:t>Files</a:t>
          </a:r>
          <a:endParaRPr lang="en-AU" dirty="0"/>
        </a:p>
      </dgm:t>
    </dgm:pt>
    <dgm:pt modelId="{694DCDFD-D065-4C8A-9924-D61CA09EC936}" type="parTrans" cxnId="{5DEE55C3-BE41-4BA1-AC91-60B297596F6E}">
      <dgm:prSet/>
      <dgm:spPr/>
      <dgm:t>
        <a:bodyPr/>
        <a:lstStyle/>
        <a:p>
          <a:endParaRPr lang="en-AU"/>
        </a:p>
      </dgm:t>
    </dgm:pt>
    <dgm:pt modelId="{FFBF3AB4-E5F5-4FFC-8DA3-344E656198FD}" type="sibTrans" cxnId="{5DEE55C3-BE41-4BA1-AC91-60B297596F6E}">
      <dgm:prSet/>
      <dgm:spPr/>
      <dgm:t>
        <a:bodyPr/>
        <a:lstStyle/>
        <a:p>
          <a:endParaRPr lang="en-AU"/>
        </a:p>
      </dgm:t>
    </dgm:pt>
    <dgm:pt modelId="{26068F05-707B-4CB2-887D-E3C0CA2F64BF}">
      <dgm:prSet phldrT="[Text]"/>
      <dgm:spPr/>
      <dgm:t>
        <a:bodyPr/>
        <a:lstStyle/>
        <a:p>
          <a:r>
            <a:rPr lang="en-AU" dirty="0" smtClean="0"/>
            <a:t>Physical</a:t>
          </a:r>
          <a:endParaRPr lang="en-AU" dirty="0"/>
        </a:p>
      </dgm:t>
    </dgm:pt>
    <dgm:pt modelId="{B9FA7BB7-69EF-440C-8DF7-4CC6D0EE617C}" type="parTrans" cxnId="{A33FEDB8-DF21-496D-95F9-033DEAFBF1CF}">
      <dgm:prSet/>
      <dgm:spPr/>
      <dgm:t>
        <a:bodyPr/>
        <a:lstStyle/>
        <a:p>
          <a:endParaRPr lang="en-AU"/>
        </a:p>
      </dgm:t>
    </dgm:pt>
    <dgm:pt modelId="{93C94C2F-7AF9-4E56-B8F8-A16493F37AFE}" type="sibTrans" cxnId="{A33FEDB8-DF21-496D-95F9-033DEAFBF1CF}">
      <dgm:prSet/>
      <dgm:spPr/>
      <dgm:t>
        <a:bodyPr/>
        <a:lstStyle/>
        <a:p>
          <a:endParaRPr lang="en-AU"/>
        </a:p>
      </dgm:t>
    </dgm:pt>
    <dgm:pt modelId="{BAA78E2A-E618-41EE-B3F5-CE6491298B47}">
      <dgm:prSet phldrT="[Text]"/>
      <dgm:spPr/>
      <dgm:t>
        <a:bodyPr/>
        <a:lstStyle/>
        <a:p>
          <a:r>
            <a:rPr lang="en-AU" dirty="0" smtClean="0"/>
            <a:t>SMS</a:t>
          </a:r>
          <a:endParaRPr lang="en-AU" dirty="0"/>
        </a:p>
      </dgm:t>
    </dgm:pt>
    <dgm:pt modelId="{6820F740-AF0B-4829-8806-7F9E727D37B2}" type="parTrans" cxnId="{F006E60A-BA24-49C9-836E-02FDAB319F0E}">
      <dgm:prSet/>
      <dgm:spPr/>
      <dgm:t>
        <a:bodyPr/>
        <a:lstStyle/>
        <a:p>
          <a:endParaRPr lang="en-AU"/>
        </a:p>
      </dgm:t>
    </dgm:pt>
    <dgm:pt modelId="{D3E4B92D-C5AE-4B24-AD1A-84587EC7AB96}" type="sibTrans" cxnId="{F006E60A-BA24-49C9-836E-02FDAB319F0E}">
      <dgm:prSet/>
      <dgm:spPr/>
      <dgm:t>
        <a:bodyPr/>
        <a:lstStyle/>
        <a:p>
          <a:endParaRPr lang="en-AU"/>
        </a:p>
      </dgm:t>
    </dgm:pt>
    <dgm:pt modelId="{35896D01-2C25-4869-851F-F1AF5F645092}">
      <dgm:prSet phldrT="[Text]"/>
      <dgm:spPr/>
      <dgm:t>
        <a:bodyPr/>
        <a:lstStyle/>
        <a:p>
          <a:r>
            <a:rPr lang="en-AU" dirty="0" smtClean="0"/>
            <a:t>Contacts</a:t>
          </a:r>
          <a:endParaRPr lang="en-AU" dirty="0"/>
        </a:p>
      </dgm:t>
    </dgm:pt>
    <dgm:pt modelId="{144F4FDC-5626-41DF-9012-A99435B9071B}" type="parTrans" cxnId="{33007CEF-EC3A-45F4-9167-EB17A2304798}">
      <dgm:prSet/>
      <dgm:spPr/>
      <dgm:t>
        <a:bodyPr/>
        <a:lstStyle/>
        <a:p>
          <a:endParaRPr lang="en-AU"/>
        </a:p>
      </dgm:t>
    </dgm:pt>
    <dgm:pt modelId="{051510ED-FC81-471B-9614-21B97DB1C9F0}" type="sibTrans" cxnId="{33007CEF-EC3A-45F4-9167-EB17A2304798}">
      <dgm:prSet/>
      <dgm:spPr/>
      <dgm:t>
        <a:bodyPr/>
        <a:lstStyle/>
        <a:p>
          <a:endParaRPr lang="en-AU"/>
        </a:p>
      </dgm:t>
    </dgm:pt>
    <dgm:pt modelId="{FAA49224-9230-4E01-AF5D-DA14532DD898}">
      <dgm:prSet phldrT="[Text]"/>
      <dgm:spPr/>
      <dgm:t>
        <a:bodyPr/>
        <a:lstStyle/>
        <a:p>
          <a:r>
            <a:rPr lang="en-AU" dirty="0" smtClean="0"/>
            <a:t>Media</a:t>
          </a:r>
          <a:endParaRPr lang="en-AU" dirty="0"/>
        </a:p>
      </dgm:t>
    </dgm:pt>
    <dgm:pt modelId="{25D5BC46-87F2-435C-A63E-C59CFD469FBB}" type="parTrans" cxnId="{32006B55-DB19-4E1D-9CEC-D3B229B70527}">
      <dgm:prSet/>
      <dgm:spPr/>
      <dgm:t>
        <a:bodyPr/>
        <a:lstStyle/>
        <a:p>
          <a:endParaRPr lang="en-AU"/>
        </a:p>
      </dgm:t>
    </dgm:pt>
    <dgm:pt modelId="{912F1E42-735F-4847-8683-9FE2FC217D0B}" type="sibTrans" cxnId="{32006B55-DB19-4E1D-9CEC-D3B229B70527}">
      <dgm:prSet/>
      <dgm:spPr/>
      <dgm:t>
        <a:bodyPr/>
        <a:lstStyle/>
        <a:p>
          <a:endParaRPr lang="en-AU"/>
        </a:p>
      </dgm:t>
    </dgm:pt>
    <dgm:pt modelId="{F6210E6B-CE30-45A6-9DB8-2758A376D3D3}">
      <dgm:prSet phldrT="[Text]"/>
      <dgm:spPr/>
      <dgm:t>
        <a:bodyPr/>
        <a:lstStyle/>
        <a:p>
          <a:r>
            <a:rPr lang="en-AU" dirty="0" smtClean="0"/>
            <a:t>App data</a:t>
          </a:r>
          <a:endParaRPr lang="en-AU" dirty="0"/>
        </a:p>
      </dgm:t>
    </dgm:pt>
    <dgm:pt modelId="{A43BDD10-30FF-40C0-AFC4-FC3D63102B50}" type="parTrans" cxnId="{9742C1FF-C9FD-42A4-A3D2-5B221056BA69}">
      <dgm:prSet/>
      <dgm:spPr/>
      <dgm:t>
        <a:bodyPr/>
        <a:lstStyle/>
        <a:p>
          <a:endParaRPr lang="en-AU"/>
        </a:p>
      </dgm:t>
    </dgm:pt>
    <dgm:pt modelId="{4C72969A-A267-4F9D-9B51-51863F3D3FE1}" type="sibTrans" cxnId="{9742C1FF-C9FD-42A4-A3D2-5B221056BA69}">
      <dgm:prSet/>
      <dgm:spPr/>
      <dgm:t>
        <a:bodyPr/>
        <a:lstStyle/>
        <a:p>
          <a:endParaRPr lang="en-AU"/>
        </a:p>
      </dgm:t>
    </dgm:pt>
    <dgm:pt modelId="{63BCE0D1-B132-4EA8-B092-31F14C988C4C}">
      <dgm:prSet phldrT="[Text]"/>
      <dgm:spPr/>
      <dgm:t>
        <a:bodyPr/>
        <a:lstStyle/>
        <a:p>
          <a:r>
            <a:rPr lang="en-AU" dirty="0" smtClean="0"/>
            <a:t>Contacts</a:t>
          </a:r>
          <a:endParaRPr lang="en-AU" dirty="0"/>
        </a:p>
      </dgm:t>
    </dgm:pt>
    <dgm:pt modelId="{46DAC4D6-D5A2-4293-BBD5-2821EF74923A}" type="parTrans" cxnId="{0AA1EA65-052A-4129-B5D4-E75D3C3E4CAB}">
      <dgm:prSet/>
      <dgm:spPr/>
      <dgm:t>
        <a:bodyPr/>
        <a:lstStyle/>
        <a:p>
          <a:endParaRPr lang="en-AU"/>
        </a:p>
      </dgm:t>
    </dgm:pt>
    <dgm:pt modelId="{9A15A1DF-09F8-4F52-9C74-65448F3A2A0B}" type="sibTrans" cxnId="{0AA1EA65-052A-4129-B5D4-E75D3C3E4CAB}">
      <dgm:prSet/>
      <dgm:spPr/>
      <dgm:t>
        <a:bodyPr/>
        <a:lstStyle/>
        <a:p>
          <a:endParaRPr lang="en-AU"/>
        </a:p>
      </dgm:t>
    </dgm:pt>
    <dgm:pt modelId="{18B120AA-8757-4FB1-86A7-3AE8FB41384F}">
      <dgm:prSet phldrT="[Text]"/>
      <dgm:spPr/>
      <dgm:t>
        <a:bodyPr/>
        <a:lstStyle/>
        <a:p>
          <a:r>
            <a:rPr lang="en-AU" dirty="0" smtClean="0"/>
            <a:t>Call Logs</a:t>
          </a:r>
          <a:endParaRPr lang="en-AU" dirty="0"/>
        </a:p>
      </dgm:t>
    </dgm:pt>
    <dgm:pt modelId="{6895C102-FC91-4C47-8468-9260D16BA793}" type="parTrans" cxnId="{3DA0FC8C-BD71-4A8F-9F2B-D6A2C7A8BB10}">
      <dgm:prSet/>
      <dgm:spPr/>
      <dgm:t>
        <a:bodyPr/>
        <a:lstStyle/>
        <a:p>
          <a:endParaRPr lang="en-AU"/>
        </a:p>
      </dgm:t>
    </dgm:pt>
    <dgm:pt modelId="{F884FC35-424F-4324-9B58-9D3B1CA29186}" type="sibTrans" cxnId="{3DA0FC8C-BD71-4A8F-9F2B-D6A2C7A8BB10}">
      <dgm:prSet/>
      <dgm:spPr/>
      <dgm:t>
        <a:bodyPr/>
        <a:lstStyle/>
        <a:p>
          <a:endParaRPr lang="en-AU"/>
        </a:p>
      </dgm:t>
    </dgm:pt>
    <dgm:pt modelId="{B98492F4-9EB5-4311-8B55-403F3F5CF93C}">
      <dgm:prSet phldrT="[Text]"/>
      <dgm:spPr/>
      <dgm:t>
        <a:bodyPr/>
        <a:lstStyle/>
        <a:p>
          <a:r>
            <a:rPr lang="en-AU" dirty="0" smtClean="0"/>
            <a:t>Media</a:t>
          </a:r>
          <a:endParaRPr lang="en-AU" dirty="0"/>
        </a:p>
      </dgm:t>
    </dgm:pt>
    <dgm:pt modelId="{458D7C0A-29D7-4A73-8777-8B794CC71B54}" type="parTrans" cxnId="{55B44DEF-F069-4D38-A872-B311C0A58AC8}">
      <dgm:prSet/>
      <dgm:spPr/>
      <dgm:t>
        <a:bodyPr/>
        <a:lstStyle/>
        <a:p>
          <a:endParaRPr lang="en-AU"/>
        </a:p>
      </dgm:t>
    </dgm:pt>
    <dgm:pt modelId="{D5165260-5743-4E68-B539-575F2A21F098}" type="sibTrans" cxnId="{55B44DEF-F069-4D38-A872-B311C0A58AC8}">
      <dgm:prSet/>
      <dgm:spPr/>
      <dgm:t>
        <a:bodyPr/>
        <a:lstStyle/>
        <a:p>
          <a:endParaRPr lang="en-AU"/>
        </a:p>
      </dgm:t>
    </dgm:pt>
    <dgm:pt modelId="{FC473D2B-8EBF-4821-A2F6-1EF0864CA77D}">
      <dgm:prSet phldrT="[Text]"/>
      <dgm:spPr/>
      <dgm:t>
        <a:bodyPr/>
        <a:lstStyle/>
        <a:p>
          <a:r>
            <a:rPr lang="en-AU" dirty="0" smtClean="0"/>
            <a:t>App data</a:t>
          </a:r>
          <a:endParaRPr lang="en-AU" dirty="0"/>
        </a:p>
      </dgm:t>
    </dgm:pt>
    <dgm:pt modelId="{77DD709C-58B8-4F75-9233-AB0EAA1E1CF4}" type="parTrans" cxnId="{7DF5D03B-D52A-46AC-B3F4-E6D3288D4FDA}">
      <dgm:prSet/>
      <dgm:spPr/>
      <dgm:t>
        <a:bodyPr/>
        <a:lstStyle/>
        <a:p>
          <a:endParaRPr lang="en-AU"/>
        </a:p>
      </dgm:t>
    </dgm:pt>
    <dgm:pt modelId="{D7B0ABAC-6959-4048-A8D5-75E74389138C}" type="sibTrans" cxnId="{7DF5D03B-D52A-46AC-B3F4-E6D3288D4FDA}">
      <dgm:prSet/>
      <dgm:spPr/>
      <dgm:t>
        <a:bodyPr/>
        <a:lstStyle/>
        <a:p>
          <a:endParaRPr lang="en-AU"/>
        </a:p>
      </dgm:t>
    </dgm:pt>
    <dgm:pt modelId="{E2A46178-E701-40CC-BF3E-6B5E2035C2A1}">
      <dgm:prSet phldrT="[Text]"/>
      <dgm:spPr>
        <a:solidFill>
          <a:srgbClr val="92D050"/>
        </a:solidFill>
      </dgm:spPr>
      <dgm:t>
        <a:bodyPr/>
        <a:lstStyle/>
        <a:p>
          <a:r>
            <a:rPr lang="en-AU" dirty="0" smtClean="0"/>
            <a:t>Hidden Files</a:t>
          </a:r>
          <a:endParaRPr lang="en-AU" dirty="0"/>
        </a:p>
      </dgm:t>
    </dgm:pt>
    <dgm:pt modelId="{6E90A4BE-3138-46E1-AC87-055ED36A9F10}" type="parTrans" cxnId="{3F15E1DD-4188-4BD9-936D-08484BA1F467}">
      <dgm:prSet/>
      <dgm:spPr/>
      <dgm:t>
        <a:bodyPr/>
        <a:lstStyle/>
        <a:p>
          <a:endParaRPr lang="en-AU"/>
        </a:p>
      </dgm:t>
    </dgm:pt>
    <dgm:pt modelId="{C2F74927-F1A0-4755-A8D5-36F9A3F1F993}" type="sibTrans" cxnId="{3F15E1DD-4188-4BD9-936D-08484BA1F467}">
      <dgm:prSet/>
      <dgm:spPr/>
      <dgm:t>
        <a:bodyPr/>
        <a:lstStyle/>
        <a:p>
          <a:endParaRPr lang="en-AU"/>
        </a:p>
      </dgm:t>
    </dgm:pt>
    <dgm:pt modelId="{A83B92D0-8191-41CB-A944-2F43B68EED3F}">
      <dgm:prSet phldrT="[Text]"/>
      <dgm:spPr/>
      <dgm:t>
        <a:bodyPr/>
        <a:lstStyle/>
        <a:p>
          <a:r>
            <a:rPr lang="en-AU" dirty="0" smtClean="0"/>
            <a:t>Contacts</a:t>
          </a:r>
          <a:endParaRPr lang="en-AU" dirty="0"/>
        </a:p>
      </dgm:t>
    </dgm:pt>
    <dgm:pt modelId="{EFA0E773-2009-4652-9FC1-E40DAEC6188B}" type="parTrans" cxnId="{90ED813C-F6E8-4C08-B08F-2587E768D2A7}">
      <dgm:prSet/>
      <dgm:spPr/>
      <dgm:t>
        <a:bodyPr/>
        <a:lstStyle/>
        <a:p>
          <a:endParaRPr lang="en-AU"/>
        </a:p>
      </dgm:t>
    </dgm:pt>
    <dgm:pt modelId="{DD55C27C-CA19-412C-A50A-DA904CC195DE}" type="sibTrans" cxnId="{90ED813C-F6E8-4C08-B08F-2587E768D2A7}">
      <dgm:prSet/>
      <dgm:spPr/>
      <dgm:t>
        <a:bodyPr/>
        <a:lstStyle/>
        <a:p>
          <a:endParaRPr lang="en-AU"/>
        </a:p>
      </dgm:t>
    </dgm:pt>
    <dgm:pt modelId="{522D8973-AA49-447F-A363-7863E095E880}">
      <dgm:prSet phldrT="[Text]"/>
      <dgm:spPr/>
      <dgm:t>
        <a:bodyPr/>
        <a:lstStyle/>
        <a:p>
          <a:r>
            <a:rPr lang="en-AU" dirty="0" smtClean="0"/>
            <a:t>Call Logs</a:t>
          </a:r>
          <a:endParaRPr lang="en-AU" dirty="0"/>
        </a:p>
      </dgm:t>
    </dgm:pt>
    <dgm:pt modelId="{E67EFBFE-A5C4-4E88-8961-9C1BFCD797D8}" type="parTrans" cxnId="{E1031345-9C7A-4DD4-A4BE-D952A3008286}">
      <dgm:prSet/>
      <dgm:spPr/>
      <dgm:t>
        <a:bodyPr/>
        <a:lstStyle/>
        <a:p>
          <a:endParaRPr lang="en-AU"/>
        </a:p>
      </dgm:t>
    </dgm:pt>
    <dgm:pt modelId="{1BFDB1C5-F1AA-4999-94B3-9DAA6751AC54}" type="sibTrans" cxnId="{E1031345-9C7A-4DD4-A4BE-D952A3008286}">
      <dgm:prSet/>
      <dgm:spPr/>
      <dgm:t>
        <a:bodyPr/>
        <a:lstStyle/>
        <a:p>
          <a:endParaRPr lang="en-AU"/>
        </a:p>
      </dgm:t>
    </dgm:pt>
    <dgm:pt modelId="{766A4611-BE9F-41F6-8B82-00960C8675F6}">
      <dgm:prSet phldrT="[Text]"/>
      <dgm:spPr/>
      <dgm:t>
        <a:bodyPr/>
        <a:lstStyle/>
        <a:p>
          <a:r>
            <a:rPr lang="en-AU" dirty="0" smtClean="0"/>
            <a:t>Media</a:t>
          </a:r>
          <a:endParaRPr lang="en-AU" dirty="0"/>
        </a:p>
      </dgm:t>
    </dgm:pt>
    <dgm:pt modelId="{D97AD8CF-298A-4B84-9323-BBC5C85A9CAE}" type="parTrans" cxnId="{C59C3386-2B68-418C-A568-90456FF0E64C}">
      <dgm:prSet/>
      <dgm:spPr/>
      <dgm:t>
        <a:bodyPr/>
        <a:lstStyle/>
        <a:p>
          <a:endParaRPr lang="en-AU"/>
        </a:p>
      </dgm:t>
    </dgm:pt>
    <dgm:pt modelId="{01D36087-BB14-48C5-B8DD-04A4756CC066}" type="sibTrans" cxnId="{C59C3386-2B68-418C-A568-90456FF0E64C}">
      <dgm:prSet/>
      <dgm:spPr/>
      <dgm:t>
        <a:bodyPr/>
        <a:lstStyle/>
        <a:p>
          <a:endParaRPr lang="en-AU"/>
        </a:p>
      </dgm:t>
    </dgm:pt>
    <dgm:pt modelId="{647D4C74-B42D-4505-BA5A-6EAB76986BCD}">
      <dgm:prSet phldrT="[Text]"/>
      <dgm:spPr/>
      <dgm:t>
        <a:bodyPr/>
        <a:lstStyle/>
        <a:p>
          <a:r>
            <a:rPr lang="en-AU" dirty="0" smtClean="0"/>
            <a:t>App data</a:t>
          </a:r>
          <a:endParaRPr lang="en-AU" dirty="0"/>
        </a:p>
      </dgm:t>
    </dgm:pt>
    <dgm:pt modelId="{20E64938-1782-49F0-9FD9-7CBB0E2E4751}" type="parTrans" cxnId="{DFE6EB60-0477-4D35-B3AF-3E26117B2BD1}">
      <dgm:prSet/>
      <dgm:spPr/>
      <dgm:t>
        <a:bodyPr/>
        <a:lstStyle/>
        <a:p>
          <a:endParaRPr lang="en-AU"/>
        </a:p>
      </dgm:t>
    </dgm:pt>
    <dgm:pt modelId="{01CDA73A-2813-4B99-A53D-4F860C01083B}" type="sibTrans" cxnId="{DFE6EB60-0477-4D35-B3AF-3E26117B2BD1}">
      <dgm:prSet/>
      <dgm:spPr/>
      <dgm:t>
        <a:bodyPr/>
        <a:lstStyle/>
        <a:p>
          <a:endParaRPr lang="en-AU"/>
        </a:p>
      </dgm:t>
    </dgm:pt>
    <dgm:pt modelId="{473EEC6E-1C0A-4A97-A5E7-E75BB304B889}">
      <dgm:prSet phldrT="[Text]"/>
      <dgm:spPr>
        <a:solidFill>
          <a:srgbClr val="92D050"/>
        </a:solidFill>
      </dgm:spPr>
      <dgm:t>
        <a:bodyPr/>
        <a:lstStyle/>
        <a:p>
          <a:r>
            <a:rPr lang="en-AU" dirty="0" smtClean="0"/>
            <a:t>Files</a:t>
          </a:r>
          <a:endParaRPr lang="en-AU" dirty="0"/>
        </a:p>
      </dgm:t>
    </dgm:pt>
    <dgm:pt modelId="{882776F7-6FC0-4C3E-9D8C-F1323DE2F181}" type="parTrans" cxnId="{F44D4D9C-217C-403C-8E3E-06E44205D963}">
      <dgm:prSet/>
      <dgm:spPr/>
      <dgm:t>
        <a:bodyPr/>
        <a:lstStyle/>
        <a:p>
          <a:endParaRPr lang="en-AU"/>
        </a:p>
      </dgm:t>
    </dgm:pt>
    <dgm:pt modelId="{69CB9162-C347-405A-A7ED-EE3532EBC1BD}" type="sibTrans" cxnId="{F44D4D9C-217C-403C-8E3E-06E44205D963}">
      <dgm:prSet/>
      <dgm:spPr/>
      <dgm:t>
        <a:bodyPr/>
        <a:lstStyle/>
        <a:p>
          <a:endParaRPr lang="en-AU"/>
        </a:p>
      </dgm:t>
    </dgm:pt>
    <dgm:pt modelId="{8CA2B0F8-4A4E-46AA-9019-3448176D5310}">
      <dgm:prSet phldrT="[Text]"/>
      <dgm:spPr>
        <a:solidFill>
          <a:srgbClr val="92D050"/>
        </a:solidFill>
      </dgm:spPr>
      <dgm:t>
        <a:bodyPr/>
        <a:lstStyle/>
        <a:p>
          <a:r>
            <a:rPr lang="en-AU" dirty="0" smtClean="0"/>
            <a:t>Hidden Files</a:t>
          </a:r>
          <a:endParaRPr lang="en-AU" dirty="0"/>
        </a:p>
      </dgm:t>
    </dgm:pt>
    <dgm:pt modelId="{554F6134-1F3B-47E7-8D3C-FB4A1036863A}" type="parTrans" cxnId="{4FC6B056-D4BE-403C-82CE-D574540D982E}">
      <dgm:prSet/>
      <dgm:spPr/>
      <dgm:t>
        <a:bodyPr/>
        <a:lstStyle/>
        <a:p>
          <a:endParaRPr lang="en-AU"/>
        </a:p>
      </dgm:t>
    </dgm:pt>
    <dgm:pt modelId="{5A593708-EFBD-4052-8694-96C56F5A8DBD}" type="sibTrans" cxnId="{4FC6B056-D4BE-403C-82CE-D574540D982E}">
      <dgm:prSet/>
      <dgm:spPr/>
      <dgm:t>
        <a:bodyPr/>
        <a:lstStyle/>
        <a:p>
          <a:endParaRPr lang="en-AU"/>
        </a:p>
      </dgm:t>
    </dgm:pt>
    <dgm:pt modelId="{D4DC74F1-F8A6-4544-A366-0561DC83828E}">
      <dgm:prSet phldrT="[Text]"/>
      <dgm:spPr>
        <a:solidFill>
          <a:srgbClr val="C00000"/>
        </a:solidFill>
      </dgm:spPr>
      <dgm:t>
        <a:bodyPr/>
        <a:lstStyle/>
        <a:p>
          <a:r>
            <a:rPr lang="en-AU" dirty="0" smtClean="0"/>
            <a:t>Deleted Data</a:t>
          </a:r>
          <a:endParaRPr lang="en-AU" dirty="0"/>
        </a:p>
      </dgm:t>
    </dgm:pt>
    <dgm:pt modelId="{7D03A739-4B20-4AF0-8429-7E060DCFD372}" type="parTrans" cxnId="{0DA7C305-47E9-4220-B478-57DAD50419BC}">
      <dgm:prSet/>
      <dgm:spPr/>
      <dgm:t>
        <a:bodyPr/>
        <a:lstStyle/>
        <a:p>
          <a:endParaRPr lang="en-AU"/>
        </a:p>
      </dgm:t>
    </dgm:pt>
    <dgm:pt modelId="{5C5943ED-937D-4327-8B44-65ABE42C11C0}" type="sibTrans" cxnId="{0DA7C305-47E9-4220-B478-57DAD50419BC}">
      <dgm:prSet/>
      <dgm:spPr/>
      <dgm:t>
        <a:bodyPr/>
        <a:lstStyle/>
        <a:p>
          <a:endParaRPr lang="en-AU"/>
        </a:p>
      </dgm:t>
    </dgm:pt>
    <dgm:pt modelId="{42296E08-F56F-4657-A225-28D1026ECE02}">
      <dgm:prSet phldrT="[Text]"/>
      <dgm:spPr>
        <a:noFill/>
        <a:ln>
          <a:noFill/>
        </a:ln>
      </dgm:spPr>
      <dgm:t>
        <a:bodyPr/>
        <a:lstStyle/>
        <a:p>
          <a:endParaRPr lang="en-AU" dirty="0"/>
        </a:p>
      </dgm:t>
    </dgm:pt>
    <dgm:pt modelId="{04F5ADD9-9A77-4D0E-9902-A1CA62614B01}" type="sibTrans" cxnId="{A04D8DD3-89A9-42FF-B45E-967EF802CC9F}">
      <dgm:prSet/>
      <dgm:spPr/>
      <dgm:t>
        <a:bodyPr/>
        <a:lstStyle/>
        <a:p>
          <a:endParaRPr lang="en-AU"/>
        </a:p>
      </dgm:t>
    </dgm:pt>
    <dgm:pt modelId="{D3FF322A-C78F-4575-A998-9FA4B2C3C64F}" type="parTrans" cxnId="{A04D8DD3-89A9-42FF-B45E-967EF802CC9F}">
      <dgm:prSet/>
      <dgm:spPr/>
      <dgm:t>
        <a:bodyPr/>
        <a:lstStyle/>
        <a:p>
          <a:endParaRPr lang="en-AU"/>
        </a:p>
      </dgm:t>
    </dgm:pt>
    <dgm:pt modelId="{D3817211-8A25-47F1-A479-CF97BD8EC1BC}">
      <dgm:prSet phldrT="[Text]"/>
      <dgm:spPr>
        <a:noFill/>
        <a:ln>
          <a:noFill/>
        </a:ln>
      </dgm:spPr>
      <dgm:t>
        <a:bodyPr/>
        <a:lstStyle/>
        <a:p>
          <a:endParaRPr lang="en-AU" dirty="0"/>
        </a:p>
      </dgm:t>
    </dgm:pt>
    <dgm:pt modelId="{00587DA6-C5E3-447B-BB11-1976509EDF02}" type="sibTrans" cxnId="{A6B50FFD-D585-40C2-A4DA-591DE6F3D348}">
      <dgm:prSet/>
      <dgm:spPr/>
      <dgm:t>
        <a:bodyPr/>
        <a:lstStyle/>
        <a:p>
          <a:endParaRPr lang="en-AU"/>
        </a:p>
      </dgm:t>
    </dgm:pt>
    <dgm:pt modelId="{7E6021F1-726B-4AB1-8427-214E3B2590F2}" type="parTrans" cxnId="{A6B50FFD-D585-40C2-A4DA-591DE6F3D348}">
      <dgm:prSet/>
      <dgm:spPr/>
      <dgm:t>
        <a:bodyPr/>
        <a:lstStyle/>
        <a:p>
          <a:endParaRPr lang="en-AU"/>
        </a:p>
      </dgm:t>
    </dgm:pt>
    <dgm:pt modelId="{9F85ADDB-463E-4976-B0C3-5EBAE55E5957}">
      <dgm:prSet phldrT="[Text]"/>
      <dgm:spPr>
        <a:noFill/>
        <a:ln>
          <a:noFill/>
        </a:ln>
      </dgm:spPr>
      <dgm:t>
        <a:bodyPr/>
        <a:lstStyle/>
        <a:p>
          <a:endParaRPr lang="en-AU" dirty="0"/>
        </a:p>
      </dgm:t>
    </dgm:pt>
    <dgm:pt modelId="{64261AB7-9BDF-4730-9129-9F715E9C6939}" type="sibTrans" cxnId="{7E88341D-BC6B-4244-9408-68188963CC60}">
      <dgm:prSet/>
      <dgm:spPr/>
      <dgm:t>
        <a:bodyPr/>
        <a:lstStyle/>
        <a:p>
          <a:endParaRPr lang="en-AU"/>
        </a:p>
      </dgm:t>
    </dgm:pt>
    <dgm:pt modelId="{79643A05-4640-422D-BF95-632FB57D23F1}" type="parTrans" cxnId="{7E88341D-BC6B-4244-9408-68188963CC60}">
      <dgm:prSet/>
      <dgm:spPr/>
      <dgm:t>
        <a:bodyPr/>
        <a:lstStyle/>
        <a:p>
          <a:endParaRPr lang="en-AU"/>
        </a:p>
      </dgm:t>
    </dgm:pt>
    <dgm:pt modelId="{89F00574-95D7-4415-94E0-671B2E42581B}">
      <dgm:prSet phldrT="[Text]"/>
      <dgm:spPr>
        <a:noFill/>
        <a:ln>
          <a:noFill/>
        </a:ln>
      </dgm:spPr>
      <dgm:t>
        <a:bodyPr/>
        <a:lstStyle/>
        <a:p>
          <a:endParaRPr lang="en-AU" dirty="0"/>
        </a:p>
      </dgm:t>
    </dgm:pt>
    <dgm:pt modelId="{3B026929-B092-4ABC-B278-41B2EE400162}" type="sibTrans" cxnId="{19691BD7-8946-4418-9780-299D98FEBA55}">
      <dgm:prSet/>
      <dgm:spPr/>
      <dgm:t>
        <a:bodyPr/>
        <a:lstStyle/>
        <a:p>
          <a:endParaRPr lang="en-AU"/>
        </a:p>
      </dgm:t>
    </dgm:pt>
    <dgm:pt modelId="{C9F6169E-875F-4848-AD81-E5B0972A4B03}" type="parTrans" cxnId="{19691BD7-8946-4418-9780-299D98FEBA55}">
      <dgm:prSet/>
      <dgm:spPr/>
      <dgm:t>
        <a:bodyPr/>
        <a:lstStyle/>
        <a:p>
          <a:endParaRPr lang="en-AU"/>
        </a:p>
      </dgm:t>
    </dgm:pt>
    <dgm:pt modelId="{C56292AE-D408-49A9-956E-F6CD5AA7B27C}" type="pres">
      <dgm:prSet presAssocID="{1E7648CB-0203-4E09-A8B6-EDA8B7D283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9FFE4949-39B8-4187-A1A9-855253BA7D71}" type="pres">
      <dgm:prSet presAssocID="{9D2753E3-464F-4E2C-9C8C-357FBBE0ADD1}" presName="compNode" presStyleCnt="0"/>
      <dgm:spPr/>
    </dgm:pt>
    <dgm:pt modelId="{02AE87F7-8146-4146-BF22-74C1AD64845D}" type="pres">
      <dgm:prSet presAssocID="{9D2753E3-464F-4E2C-9C8C-357FBBE0ADD1}" presName="aNode" presStyleLbl="bgShp" presStyleIdx="0" presStyleCnt="3"/>
      <dgm:spPr/>
      <dgm:t>
        <a:bodyPr/>
        <a:lstStyle/>
        <a:p>
          <a:endParaRPr lang="en-AU"/>
        </a:p>
      </dgm:t>
    </dgm:pt>
    <dgm:pt modelId="{20AA4FE0-4FD3-4A90-91CB-EC9883034260}" type="pres">
      <dgm:prSet presAssocID="{9D2753E3-464F-4E2C-9C8C-357FBBE0ADD1}" presName="textNode" presStyleLbl="bgShp" presStyleIdx="0" presStyleCnt="3"/>
      <dgm:spPr/>
      <dgm:t>
        <a:bodyPr/>
        <a:lstStyle/>
        <a:p>
          <a:endParaRPr lang="en-AU"/>
        </a:p>
      </dgm:t>
    </dgm:pt>
    <dgm:pt modelId="{2D69C6B4-EEB9-4CF9-B07F-05D56DA54CEF}" type="pres">
      <dgm:prSet presAssocID="{9D2753E3-464F-4E2C-9C8C-357FBBE0ADD1}" presName="compChildNode" presStyleCnt="0"/>
      <dgm:spPr/>
    </dgm:pt>
    <dgm:pt modelId="{C1D76628-AE05-4460-A20B-79B0AAA7B143}" type="pres">
      <dgm:prSet presAssocID="{9D2753E3-464F-4E2C-9C8C-357FBBE0ADD1}" presName="theInnerList" presStyleCnt="0"/>
      <dgm:spPr/>
    </dgm:pt>
    <dgm:pt modelId="{2EA3A516-66D0-47DB-86B4-5DAD178B6659}" type="pres">
      <dgm:prSet presAssocID="{2424FC99-3DBD-48F6-9201-4B7F24087C19}" presName="childNode" presStyleLbl="node1" presStyleIdx="0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D44D0C3-F2FF-4A7C-B64F-9F0AD8ABF5CC}" type="pres">
      <dgm:prSet presAssocID="{2424FC99-3DBD-48F6-9201-4B7F24087C19}" presName="aSpace2" presStyleCnt="0"/>
      <dgm:spPr/>
    </dgm:pt>
    <dgm:pt modelId="{A927E9C8-DEC9-4AFB-B6A7-A4AB630618DB}" type="pres">
      <dgm:prSet presAssocID="{35896D01-2C25-4869-851F-F1AF5F645092}" presName="childNode" presStyleLbl="node1" presStyleIdx="1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252D15F-D62F-4D3B-A5B1-F52BE771655E}" type="pres">
      <dgm:prSet presAssocID="{35896D01-2C25-4869-851F-F1AF5F645092}" presName="aSpace2" presStyleCnt="0"/>
      <dgm:spPr/>
    </dgm:pt>
    <dgm:pt modelId="{A73643C7-D967-4B23-8352-B9D902587514}" type="pres">
      <dgm:prSet presAssocID="{5273A2A7-4806-4245-A6CF-D2F38AB81F95}" presName="childNode" presStyleLbl="node1" presStyleIdx="2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F3FF6C1-3014-40A5-8323-6BDD34436979}" type="pres">
      <dgm:prSet presAssocID="{5273A2A7-4806-4245-A6CF-D2F38AB81F95}" presName="aSpace2" presStyleCnt="0"/>
      <dgm:spPr/>
    </dgm:pt>
    <dgm:pt modelId="{B0001C41-BF79-4515-BAB9-1F1ACA9E07DF}" type="pres">
      <dgm:prSet presAssocID="{FAA49224-9230-4E01-AF5D-DA14532DD898}" presName="childNode" presStyleLbl="node1" presStyleIdx="3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1D38C37-0247-42B9-9F76-631380E21E7B}" type="pres">
      <dgm:prSet presAssocID="{FAA49224-9230-4E01-AF5D-DA14532DD898}" presName="aSpace2" presStyleCnt="0"/>
      <dgm:spPr/>
    </dgm:pt>
    <dgm:pt modelId="{C6F69C39-804D-49B1-A732-BA822F1785A4}" type="pres">
      <dgm:prSet presAssocID="{F6210E6B-CE30-45A6-9DB8-2758A376D3D3}" presName="childNode" presStyleLbl="node1" presStyleIdx="4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3E7114B-15DE-41C5-AF38-6B7EBCF2452C}" type="pres">
      <dgm:prSet presAssocID="{F6210E6B-CE30-45A6-9DB8-2758A376D3D3}" presName="aSpace2" presStyleCnt="0"/>
      <dgm:spPr/>
    </dgm:pt>
    <dgm:pt modelId="{8610F261-1815-4BD0-97AA-3E2F58CE8AF1}" type="pres">
      <dgm:prSet presAssocID="{89F00574-95D7-4415-94E0-671B2E42581B}" presName="childNode" presStyleLbl="node1" presStyleIdx="5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08F6DB5-D655-4261-A2BA-5FE5385E1F82}" type="pres">
      <dgm:prSet presAssocID="{89F00574-95D7-4415-94E0-671B2E42581B}" presName="aSpace2" presStyleCnt="0"/>
      <dgm:spPr/>
    </dgm:pt>
    <dgm:pt modelId="{5B7C2653-3D8B-41FF-8BB3-AB068A9E3024}" type="pres">
      <dgm:prSet presAssocID="{9F85ADDB-463E-4976-B0C3-5EBAE55E5957}" presName="childNode" presStyleLbl="node1" presStyleIdx="6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FB0F39F-6ED3-4ECE-9165-A6C70DD2A0F3}" type="pres">
      <dgm:prSet presAssocID="{9F85ADDB-463E-4976-B0C3-5EBAE55E5957}" presName="aSpace2" presStyleCnt="0"/>
      <dgm:spPr/>
    </dgm:pt>
    <dgm:pt modelId="{EEB4BB8F-FF87-436B-90B2-AC85CDEA142E}" type="pres">
      <dgm:prSet presAssocID="{D3817211-8A25-47F1-A479-CF97BD8EC1BC}" presName="childNode" presStyleLbl="node1" presStyleIdx="7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B139578-3F46-4038-A618-23AF43ECD392}" type="pres">
      <dgm:prSet presAssocID="{9D2753E3-464F-4E2C-9C8C-357FBBE0ADD1}" presName="aSpace" presStyleCnt="0"/>
      <dgm:spPr/>
    </dgm:pt>
    <dgm:pt modelId="{68DA8F2D-2FA8-4DF7-A5C5-CDA051DD3E0D}" type="pres">
      <dgm:prSet presAssocID="{8EAA1AB5-C1B8-4C4F-B916-E59DCFEE7A69}" presName="compNode" presStyleCnt="0"/>
      <dgm:spPr/>
    </dgm:pt>
    <dgm:pt modelId="{088A69CE-115E-48C5-9588-2323CA34FB16}" type="pres">
      <dgm:prSet presAssocID="{8EAA1AB5-C1B8-4C4F-B916-E59DCFEE7A69}" presName="aNode" presStyleLbl="bgShp" presStyleIdx="1" presStyleCnt="3" custLinFactNeighborY="-959"/>
      <dgm:spPr/>
      <dgm:t>
        <a:bodyPr/>
        <a:lstStyle/>
        <a:p>
          <a:endParaRPr lang="en-AU"/>
        </a:p>
      </dgm:t>
    </dgm:pt>
    <dgm:pt modelId="{F12FEC94-1F41-4BBE-91F1-D1738556C5AF}" type="pres">
      <dgm:prSet presAssocID="{8EAA1AB5-C1B8-4C4F-B916-E59DCFEE7A69}" presName="textNode" presStyleLbl="bgShp" presStyleIdx="1" presStyleCnt="3"/>
      <dgm:spPr/>
      <dgm:t>
        <a:bodyPr/>
        <a:lstStyle/>
        <a:p>
          <a:endParaRPr lang="en-AU"/>
        </a:p>
      </dgm:t>
    </dgm:pt>
    <dgm:pt modelId="{D2A6FDF4-7028-42FA-9D1B-877AE3DD20D1}" type="pres">
      <dgm:prSet presAssocID="{8EAA1AB5-C1B8-4C4F-B916-E59DCFEE7A69}" presName="compChildNode" presStyleCnt="0"/>
      <dgm:spPr/>
    </dgm:pt>
    <dgm:pt modelId="{F8EDB8C2-19C6-4462-96B9-060E3DCD67E8}" type="pres">
      <dgm:prSet presAssocID="{8EAA1AB5-C1B8-4C4F-B916-E59DCFEE7A69}" presName="theInnerList" presStyleCnt="0"/>
      <dgm:spPr/>
    </dgm:pt>
    <dgm:pt modelId="{00688D07-8ED0-4077-86D2-510077B02A32}" type="pres">
      <dgm:prSet presAssocID="{8B1A3CD0-5A49-44C8-B8C5-2C0960BAD9B5}" presName="childNode" presStyleLbl="node1" presStyleIdx="8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C693D14-16C0-4B5A-B7AB-7BC675943EF7}" type="pres">
      <dgm:prSet presAssocID="{8B1A3CD0-5A49-44C8-B8C5-2C0960BAD9B5}" presName="aSpace2" presStyleCnt="0"/>
      <dgm:spPr/>
    </dgm:pt>
    <dgm:pt modelId="{EE1C4A37-F380-4DFD-956D-E3AC83DB1FB4}" type="pres">
      <dgm:prSet presAssocID="{63BCE0D1-B132-4EA8-B092-31F14C988C4C}" presName="childNode" presStyleLbl="node1" presStyleIdx="9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DAB1A88-4970-4C69-9888-5CCC6FA2BCCB}" type="pres">
      <dgm:prSet presAssocID="{63BCE0D1-B132-4EA8-B092-31F14C988C4C}" presName="aSpace2" presStyleCnt="0"/>
      <dgm:spPr/>
    </dgm:pt>
    <dgm:pt modelId="{D5FA77E7-E21A-42C1-919C-D01D89EE6E84}" type="pres">
      <dgm:prSet presAssocID="{18B120AA-8757-4FB1-86A7-3AE8FB41384F}" presName="childNode" presStyleLbl="node1" presStyleIdx="10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62AF007-0DA1-43FB-9AB7-7334B1151A4D}" type="pres">
      <dgm:prSet presAssocID="{18B120AA-8757-4FB1-86A7-3AE8FB41384F}" presName="aSpace2" presStyleCnt="0"/>
      <dgm:spPr/>
    </dgm:pt>
    <dgm:pt modelId="{7812153E-3294-40FE-AE71-F3C987DBB410}" type="pres">
      <dgm:prSet presAssocID="{B98492F4-9EB5-4311-8B55-403F3F5CF93C}" presName="childNode" presStyleLbl="node1" presStyleIdx="11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9AE0CF7-BC56-43D8-8589-95CFC694F178}" type="pres">
      <dgm:prSet presAssocID="{B98492F4-9EB5-4311-8B55-403F3F5CF93C}" presName="aSpace2" presStyleCnt="0"/>
      <dgm:spPr/>
    </dgm:pt>
    <dgm:pt modelId="{CEF09C71-CD08-466C-A2A3-4AC75927C4FE}" type="pres">
      <dgm:prSet presAssocID="{FC473D2B-8EBF-4821-A2F6-1EF0864CA77D}" presName="childNode" presStyleLbl="node1" presStyleIdx="12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43B890B-DDC6-4C67-AA74-433D9E06AB0D}" type="pres">
      <dgm:prSet presAssocID="{FC473D2B-8EBF-4821-A2F6-1EF0864CA77D}" presName="aSpace2" presStyleCnt="0"/>
      <dgm:spPr/>
    </dgm:pt>
    <dgm:pt modelId="{7F585C08-A1DC-4D45-B523-D7A555F31E39}" type="pres">
      <dgm:prSet presAssocID="{8738384B-8B6A-461A-A2F1-90237270C78D}" presName="childNode" presStyleLbl="node1" presStyleIdx="13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7ECD43F-A247-4A37-A650-058C488DA81A}" type="pres">
      <dgm:prSet presAssocID="{8738384B-8B6A-461A-A2F1-90237270C78D}" presName="aSpace2" presStyleCnt="0"/>
      <dgm:spPr/>
    </dgm:pt>
    <dgm:pt modelId="{7395E167-ABC8-444C-8A29-0957865DAE87}" type="pres">
      <dgm:prSet presAssocID="{E2A46178-E701-40CC-BF3E-6B5E2035C2A1}" presName="childNode" presStyleLbl="node1" presStyleIdx="14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956B30C-4BB0-48BB-86FA-5DC1A2048B4D}" type="pres">
      <dgm:prSet presAssocID="{E2A46178-E701-40CC-BF3E-6B5E2035C2A1}" presName="aSpace2" presStyleCnt="0"/>
      <dgm:spPr/>
    </dgm:pt>
    <dgm:pt modelId="{9A0D3C1C-EC1B-462A-A338-C8E7837B7E6E}" type="pres">
      <dgm:prSet presAssocID="{42296E08-F56F-4657-A225-28D1026ECE02}" presName="childNode" presStyleLbl="node1" presStyleIdx="15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589D889-E630-4014-B925-E61235727829}" type="pres">
      <dgm:prSet presAssocID="{8EAA1AB5-C1B8-4C4F-B916-E59DCFEE7A69}" presName="aSpace" presStyleCnt="0"/>
      <dgm:spPr/>
    </dgm:pt>
    <dgm:pt modelId="{BC136BD0-3929-4D91-BC1D-BD1EC811EC24}" type="pres">
      <dgm:prSet presAssocID="{26068F05-707B-4CB2-887D-E3C0CA2F64BF}" presName="compNode" presStyleCnt="0"/>
      <dgm:spPr/>
    </dgm:pt>
    <dgm:pt modelId="{B2C6741C-8793-4E11-860F-44CBEC58FE88}" type="pres">
      <dgm:prSet presAssocID="{26068F05-707B-4CB2-887D-E3C0CA2F64BF}" presName="aNode" presStyleLbl="bgShp" presStyleIdx="2" presStyleCnt="3"/>
      <dgm:spPr/>
      <dgm:t>
        <a:bodyPr/>
        <a:lstStyle/>
        <a:p>
          <a:endParaRPr lang="en-AU"/>
        </a:p>
      </dgm:t>
    </dgm:pt>
    <dgm:pt modelId="{FBBDF18D-753B-4626-B31E-992F2EADED22}" type="pres">
      <dgm:prSet presAssocID="{26068F05-707B-4CB2-887D-E3C0CA2F64BF}" presName="textNode" presStyleLbl="bgShp" presStyleIdx="2" presStyleCnt="3"/>
      <dgm:spPr/>
      <dgm:t>
        <a:bodyPr/>
        <a:lstStyle/>
        <a:p>
          <a:endParaRPr lang="en-AU"/>
        </a:p>
      </dgm:t>
    </dgm:pt>
    <dgm:pt modelId="{85E75958-FC4E-4882-8857-5827533CCFC6}" type="pres">
      <dgm:prSet presAssocID="{26068F05-707B-4CB2-887D-E3C0CA2F64BF}" presName="compChildNode" presStyleCnt="0"/>
      <dgm:spPr/>
    </dgm:pt>
    <dgm:pt modelId="{C01D64D7-2B18-4C5A-83B2-17B4D7BF0938}" type="pres">
      <dgm:prSet presAssocID="{26068F05-707B-4CB2-887D-E3C0CA2F64BF}" presName="theInnerList" presStyleCnt="0"/>
      <dgm:spPr/>
    </dgm:pt>
    <dgm:pt modelId="{0B5FDAED-C6AE-4697-B4BA-450BAE09E371}" type="pres">
      <dgm:prSet presAssocID="{BAA78E2A-E618-41EE-B3F5-CE6491298B47}" presName="childNode" presStyleLbl="node1" presStyleIdx="16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5C7B73C-4975-4D35-B527-E1FED318CC47}" type="pres">
      <dgm:prSet presAssocID="{BAA78E2A-E618-41EE-B3F5-CE6491298B47}" presName="aSpace2" presStyleCnt="0"/>
      <dgm:spPr/>
    </dgm:pt>
    <dgm:pt modelId="{49CD2B53-57EF-4456-8113-82B1B390CD62}" type="pres">
      <dgm:prSet presAssocID="{A83B92D0-8191-41CB-A944-2F43B68EED3F}" presName="childNode" presStyleLbl="node1" presStyleIdx="17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7FC7E12-0965-41B4-8A08-FACF9B094FCB}" type="pres">
      <dgm:prSet presAssocID="{A83B92D0-8191-41CB-A944-2F43B68EED3F}" presName="aSpace2" presStyleCnt="0"/>
      <dgm:spPr/>
    </dgm:pt>
    <dgm:pt modelId="{74F112E4-58DE-4655-B41E-FA34C6808441}" type="pres">
      <dgm:prSet presAssocID="{522D8973-AA49-447F-A363-7863E095E880}" presName="childNode" presStyleLbl="node1" presStyleIdx="18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28E5ED1-866A-4C57-AE83-170F7A027ED6}" type="pres">
      <dgm:prSet presAssocID="{522D8973-AA49-447F-A363-7863E095E880}" presName="aSpace2" presStyleCnt="0"/>
      <dgm:spPr/>
    </dgm:pt>
    <dgm:pt modelId="{7D537AD4-DA79-49AE-B2E7-9DDB6F8A42C9}" type="pres">
      <dgm:prSet presAssocID="{766A4611-BE9F-41F6-8B82-00960C8675F6}" presName="childNode" presStyleLbl="node1" presStyleIdx="19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E01E54E-F0B0-4BD2-B55D-D94E7F313A8C}" type="pres">
      <dgm:prSet presAssocID="{766A4611-BE9F-41F6-8B82-00960C8675F6}" presName="aSpace2" presStyleCnt="0"/>
      <dgm:spPr/>
    </dgm:pt>
    <dgm:pt modelId="{BF52C73D-1876-404C-92C6-537C2EFE2639}" type="pres">
      <dgm:prSet presAssocID="{647D4C74-B42D-4505-BA5A-6EAB76986BCD}" presName="childNode" presStyleLbl="node1" presStyleIdx="20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D613EF3-4576-427E-B70E-B5DF6C0CF7DD}" type="pres">
      <dgm:prSet presAssocID="{647D4C74-B42D-4505-BA5A-6EAB76986BCD}" presName="aSpace2" presStyleCnt="0"/>
      <dgm:spPr/>
    </dgm:pt>
    <dgm:pt modelId="{7E5DEE87-E4FB-434A-9F23-EE2C561B512E}" type="pres">
      <dgm:prSet presAssocID="{473EEC6E-1C0A-4A97-A5E7-E75BB304B889}" presName="childNode" presStyleLbl="node1" presStyleIdx="21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EA35A15-74EE-4B82-98ED-14DEAFAED05B}" type="pres">
      <dgm:prSet presAssocID="{473EEC6E-1C0A-4A97-A5E7-E75BB304B889}" presName="aSpace2" presStyleCnt="0"/>
      <dgm:spPr/>
    </dgm:pt>
    <dgm:pt modelId="{3F113BED-1291-4DC8-9849-96612A2F20C3}" type="pres">
      <dgm:prSet presAssocID="{8CA2B0F8-4A4E-46AA-9019-3448176D5310}" presName="childNode" presStyleLbl="node1" presStyleIdx="22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C53B6CD-436C-4FD3-A5B7-817FD59894CB}" type="pres">
      <dgm:prSet presAssocID="{8CA2B0F8-4A4E-46AA-9019-3448176D5310}" presName="aSpace2" presStyleCnt="0"/>
      <dgm:spPr/>
    </dgm:pt>
    <dgm:pt modelId="{FED25353-DD00-40FC-BA99-A56C6A4A5882}" type="pres">
      <dgm:prSet presAssocID="{D4DC74F1-F8A6-4544-A366-0561DC83828E}" presName="childNode" presStyleLbl="node1" presStyleIdx="23" presStyleCnt="2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AAB63BAD-7E88-4B70-9FA3-0FC429005754}" type="presOf" srcId="{9D2753E3-464F-4E2C-9C8C-357FBBE0ADD1}" destId="{02AE87F7-8146-4146-BF22-74C1AD64845D}" srcOrd="0" destOrd="0" presId="urn:microsoft.com/office/officeart/2005/8/layout/lProcess2"/>
    <dgm:cxn modelId="{6102170E-4152-4E81-93DD-9487B2AD0A51}" type="presOf" srcId="{5273A2A7-4806-4245-A6CF-D2F38AB81F95}" destId="{A73643C7-D967-4B23-8352-B9D902587514}" srcOrd="0" destOrd="0" presId="urn:microsoft.com/office/officeart/2005/8/layout/lProcess2"/>
    <dgm:cxn modelId="{2002987C-86FC-4DB6-8093-6EB10B1A040D}" srcId="{1E7648CB-0203-4E09-A8B6-EDA8B7D28375}" destId="{8EAA1AB5-C1B8-4C4F-B916-E59DCFEE7A69}" srcOrd="1" destOrd="0" parTransId="{496A25E6-14EA-4D87-893F-149268E80E7E}" sibTransId="{B0B2D5F8-7234-4237-B011-85C3E765DC79}"/>
    <dgm:cxn modelId="{370D3EC3-07F1-4374-86D9-F4A56E8703A5}" type="presOf" srcId="{8CA2B0F8-4A4E-46AA-9019-3448176D5310}" destId="{3F113BED-1291-4DC8-9849-96612A2F20C3}" srcOrd="0" destOrd="0" presId="urn:microsoft.com/office/officeart/2005/8/layout/lProcess2"/>
    <dgm:cxn modelId="{87F32F42-C6FF-4F2C-9D73-A97A183705F3}" type="presOf" srcId="{8B1A3CD0-5A49-44C8-B8C5-2C0960BAD9B5}" destId="{00688D07-8ED0-4077-86D2-510077B02A32}" srcOrd="0" destOrd="0" presId="urn:microsoft.com/office/officeart/2005/8/layout/lProcess2"/>
    <dgm:cxn modelId="{3DA0FC8C-BD71-4A8F-9F2B-D6A2C7A8BB10}" srcId="{8EAA1AB5-C1B8-4C4F-B916-E59DCFEE7A69}" destId="{18B120AA-8757-4FB1-86A7-3AE8FB41384F}" srcOrd="2" destOrd="0" parTransId="{6895C102-FC91-4C47-8468-9260D16BA793}" sibTransId="{F884FC35-424F-4324-9B58-9D3B1CA29186}"/>
    <dgm:cxn modelId="{7DF5D03B-D52A-46AC-B3F4-E6D3288D4FDA}" srcId="{8EAA1AB5-C1B8-4C4F-B916-E59DCFEE7A69}" destId="{FC473D2B-8EBF-4821-A2F6-1EF0864CA77D}" srcOrd="4" destOrd="0" parTransId="{77DD709C-58B8-4F75-9233-AB0EAA1E1CF4}" sibTransId="{D7B0ABAC-6959-4048-A8D5-75E74389138C}"/>
    <dgm:cxn modelId="{EC839683-BEE2-4787-A48C-AE6E46FD01A0}" type="presOf" srcId="{8738384B-8B6A-461A-A2F1-90237270C78D}" destId="{7F585C08-A1DC-4D45-B523-D7A555F31E39}" srcOrd="0" destOrd="0" presId="urn:microsoft.com/office/officeart/2005/8/layout/lProcess2"/>
    <dgm:cxn modelId="{D7D473CC-0469-4E63-802E-7974843512DA}" type="presOf" srcId="{FAA49224-9230-4E01-AF5D-DA14532DD898}" destId="{B0001C41-BF79-4515-BAB9-1F1ACA9E07DF}" srcOrd="0" destOrd="0" presId="urn:microsoft.com/office/officeart/2005/8/layout/lProcess2"/>
    <dgm:cxn modelId="{B317E0AA-D7C9-4E6A-AD4B-91AD7C3EB9B2}" type="presOf" srcId="{9D2753E3-464F-4E2C-9C8C-357FBBE0ADD1}" destId="{20AA4FE0-4FD3-4A90-91CB-EC9883034260}" srcOrd="1" destOrd="0" presId="urn:microsoft.com/office/officeart/2005/8/layout/lProcess2"/>
    <dgm:cxn modelId="{FA5401F9-4ADC-4857-A0AB-B8251483B1C1}" type="presOf" srcId="{522D8973-AA49-447F-A363-7863E095E880}" destId="{74F112E4-58DE-4655-B41E-FA34C6808441}" srcOrd="0" destOrd="0" presId="urn:microsoft.com/office/officeart/2005/8/layout/lProcess2"/>
    <dgm:cxn modelId="{82082000-7731-455D-A805-69E29A52B3DA}" srcId="{9D2753E3-464F-4E2C-9C8C-357FBBE0ADD1}" destId="{2424FC99-3DBD-48F6-9201-4B7F24087C19}" srcOrd="0" destOrd="0" parTransId="{DE1E0783-983D-4AA0-958B-06EDBB4F9245}" sibTransId="{550F7A37-E949-4AA2-BA98-42F524E3E765}"/>
    <dgm:cxn modelId="{37407BC2-55B4-4369-8EBF-56763E220F75}" type="presOf" srcId="{26068F05-707B-4CB2-887D-E3C0CA2F64BF}" destId="{FBBDF18D-753B-4626-B31E-992F2EADED22}" srcOrd="1" destOrd="0" presId="urn:microsoft.com/office/officeart/2005/8/layout/lProcess2"/>
    <dgm:cxn modelId="{DFE6EB60-0477-4D35-B3AF-3E26117B2BD1}" srcId="{26068F05-707B-4CB2-887D-E3C0CA2F64BF}" destId="{647D4C74-B42D-4505-BA5A-6EAB76986BCD}" srcOrd="4" destOrd="0" parTransId="{20E64938-1782-49F0-9FD9-7CBB0E2E4751}" sibTransId="{01CDA73A-2813-4B99-A53D-4F860C01083B}"/>
    <dgm:cxn modelId="{3D0A7DCA-F267-4945-8299-E13BBBF7B9E2}" type="presOf" srcId="{42296E08-F56F-4657-A225-28D1026ECE02}" destId="{9A0D3C1C-EC1B-462A-A338-C8E7837B7E6E}" srcOrd="0" destOrd="0" presId="urn:microsoft.com/office/officeart/2005/8/layout/lProcess2"/>
    <dgm:cxn modelId="{8C485D8C-FB94-4226-BACB-06B3E96E8925}" type="presOf" srcId="{FC473D2B-8EBF-4821-A2F6-1EF0864CA77D}" destId="{CEF09C71-CD08-466C-A2A3-4AC75927C4FE}" srcOrd="0" destOrd="0" presId="urn:microsoft.com/office/officeart/2005/8/layout/lProcess2"/>
    <dgm:cxn modelId="{EDCE56A9-BF4E-48CA-9F8E-A98654BDCA12}" type="presOf" srcId="{A83B92D0-8191-41CB-A944-2F43B68EED3F}" destId="{49CD2B53-57EF-4456-8113-82B1B390CD62}" srcOrd="0" destOrd="0" presId="urn:microsoft.com/office/officeart/2005/8/layout/lProcess2"/>
    <dgm:cxn modelId="{B3A27E5A-0AEE-43DA-A028-827B890D2892}" type="presOf" srcId="{8EAA1AB5-C1B8-4C4F-B916-E59DCFEE7A69}" destId="{088A69CE-115E-48C5-9588-2323CA34FB16}" srcOrd="0" destOrd="0" presId="urn:microsoft.com/office/officeart/2005/8/layout/lProcess2"/>
    <dgm:cxn modelId="{21EF2D01-1039-47EC-BEE1-0E86355E5F4A}" srcId="{1E7648CB-0203-4E09-A8B6-EDA8B7D28375}" destId="{9D2753E3-464F-4E2C-9C8C-357FBBE0ADD1}" srcOrd="0" destOrd="0" parTransId="{DE807154-0527-494A-920E-77B92B8D1E49}" sibTransId="{86328F27-BC22-4657-913F-E2F56E4E6959}"/>
    <dgm:cxn modelId="{19691BD7-8946-4418-9780-299D98FEBA55}" srcId="{9D2753E3-464F-4E2C-9C8C-357FBBE0ADD1}" destId="{89F00574-95D7-4415-94E0-671B2E42581B}" srcOrd="5" destOrd="0" parTransId="{C9F6169E-875F-4848-AD81-E5B0972A4B03}" sibTransId="{3B026929-B092-4ABC-B278-41B2EE400162}"/>
    <dgm:cxn modelId="{A6B50FFD-D585-40C2-A4DA-591DE6F3D348}" srcId="{9D2753E3-464F-4E2C-9C8C-357FBBE0ADD1}" destId="{D3817211-8A25-47F1-A479-CF97BD8EC1BC}" srcOrd="7" destOrd="0" parTransId="{7E6021F1-726B-4AB1-8427-214E3B2590F2}" sibTransId="{00587DA6-C5E3-447B-BB11-1976509EDF02}"/>
    <dgm:cxn modelId="{7E88341D-BC6B-4244-9408-68188963CC60}" srcId="{9D2753E3-464F-4E2C-9C8C-357FBBE0ADD1}" destId="{9F85ADDB-463E-4976-B0C3-5EBAE55E5957}" srcOrd="6" destOrd="0" parTransId="{79643A05-4640-422D-BF95-632FB57D23F1}" sibTransId="{64261AB7-9BDF-4730-9129-9F715E9C6939}"/>
    <dgm:cxn modelId="{C59C3386-2B68-418C-A568-90456FF0E64C}" srcId="{26068F05-707B-4CB2-887D-E3C0CA2F64BF}" destId="{766A4611-BE9F-41F6-8B82-00960C8675F6}" srcOrd="3" destOrd="0" parTransId="{D97AD8CF-298A-4B84-9323-BBC5C85A9CAE}" sibTransId="{01D36087-BB14-48C5-B8DD-04A4756CC066}"/>
    <dgm:cxn modelId="{1C1E714A-B3D8-46B2-8113-2E679DFC9BB4}" type="presOf" srcId="{647D4C74-B42D-4505-BA5A-6EAB76986BCD}" destId="{BF52C73D-1876-404C-92C6-537C2EFE2639}" srcOrd="0" destOrd="0" presId="urn:microsoft.com/office/officeart/2005/8/layout/lProcess2"/>
    <dgm:cxn modelId="{0AA1EA65-052A-4129-B5D4-E75D3C3E4CAB}" srcId="{8EAA1AB5-C1B8-4C4F-B916-E59DCFEE7A69}" destId="{63BCE0D1-B132-4EA8-B092-31F14C988C4C}" srcOrd="1" destOrd="0" parTransId="{46DAC4D6-D5A2-4293-BBD5-2821EF74923A}" sibTransId="{9A15A1DF-09F8-4F52-9C74-65448F3A2A0B}"/>
    <dgm:cxn modelId="{8670DF4E-CB82-4BD3-A2A3-A3C36E737FA3}" type="presOf" srcId="{26068F05-707B-4CB2-887D-E3C0CA2F64BF}" destId="{B2C6741C-8793-4E11-860F-44CBEC58FE88}" srcOrd="0" destOrd="0" presId="urn:microsoft.com/office/officeart/2005/8/layout/lProcess2"/>
    <dgm:cxn modelId="{C5E85B12-E3C6-4A24-BCAE-94AEE87706BE}" type="presOf" srcId="{63BCE0D1-B132-4EA8-B092-31F14C988C4C}" destId="{EE1C4A37-F380-4DFD-956D-E3AC83DB1FB4}" srcOrd="0" destOrd="0" presId="urn:microsoft.com/office/officeart/2005/8/layout/lProcess2"/>
    <dgm:cxn modelId="{4FC6B056-D4BE-403C-82CE-D574540D982E}" srcId="{26068F05-707B-4CB2-887D-E3C0CA2F64BF}" destId="{8CA2B0F8-4A4E-46AA-9019-3448176D5310}" srcOrd="6" destOrd="0" parTransId="{554F6134-1F3B-47E7-8D3C-FB4A1036863A}" sibTransId="{5A593708-EFBD-4052-8694-96C56F5A8DBD}"/>
    <dgm:cxn modelId="{E2833E2C-6B91-4D00-B1E6-311496CC7693}" type="presOf" srcId="{9F85ADDB-463E-4976-B0C3-5EBAE55E5957}" destId="{5B7C2653-3D8B-41FF-8BB3-AB068A9E3024}" srcOrd="0" destOrd="0" presId="urn:microsoft.com/office/officeart/2005/8/layout/lProcess2"/>
    <dgm:cxn modelId="{32006B55-DB19-4E1D-9CEC-D3B229B70527}" srcId="{9D2753E3-464F-4E2C-9C8C-357FBBE0ADD1}" destId="{FAA49224-9230-4E01-AF5D-DA14532DD898}" srcOrd="3" destOrd="0" parTransId="{25D5BC46-87F2-435C-A63E-C59CFD469FBB}" sibTransId="{912F1E42-735F-4847-8683-9FE2FC217D0B}"/>
    <dgm:cxn modelId="{90ED813C-F6E8-4C08-B08F-2587E768D2A7}" srcId="{26068F05-707B-4CB2-887D-E3C0CA2F64BF}" destId="{A83B92D0-8191-41CB-A944-2F43B68EED3F}" srcOrd="1" destOrd="0" parTransId="{EFA0E773-2009-4652-9FC1-E40DAEC6188B}" sibTransId="{DD55C27C-CA19-412C-A50A-DA904CC195DE}"/>
    <dgm:cxn modelId="{22F256BB-CE20-4861-A7AB-6F08E4AC2358}" type="presOf" srcId="{8EAA1AB5-C1B8-4C4F-B916-E59DCFEE7A69}" destId="{F12FEC94-1F41-4BBE-91F1-D1738556C5AF}" srcOrd="1" destOrd="0" presId="urn:microsoft.com/office/officeart/2005/8/layout/lProcess2"/>
    <dgm:cxn modelId="{A33FEDB8-DF21-496D-95F9-033DEAFBF1CF}" srcId="{1E7648CB-0203-4E09-A8B6-EDA8B7D28375}" destId="{26068F05-707B-4CB2-887D-E3C0CA2F64BF}" srcOrd="2" destOrd="0" parTransId="{B9FA7BB7-69EF-440C-8DF7-4CC6D0EE617C}" sibTransId="{93C94C2F-7AF9-4E56-B8F8-A16493F37AFE}"/>
    <dgm:cxn modelId="{1EF43EE3-FFBF-402B-9F37-C58D2318254A}" type="presOf" srcId="{2424FC99-3DBD-48F6-9201-4B7F24087C19}" destId="{2EA3A516-66D0-47DB-86B4-5DAD178B6659}" srcOrd="0" destOrd="0" presId="urn:microsoft.com/office/officeart/2005/8/layout/lProcess2"/>
    <dgm:cxn modelId="{BE034114-C747-439F-A89D-5619775DB230}" type="presOf" srcId="{18B120AA-8757-4FB1-86A7-3AE8FB41384F}" destId="{D5FA77E7-E21A-42C1-919C-D01D89EE6E84}" srcOrd="0" destOrd="0" presId="urn:microsoft.com/office/officeart/2005/8/layout/lProcess2"/>
    <dgm:cxn modelId="{E1031345-9C7A-4DD4-A4BE-D952A3008286}" srcId="{26068F05-707B-4CB2-887D-E3C0CA2F64BF}" destId="{522D8973-AA49-447F-A363-7863E095E880}" srcOrd="2" destOrd="0" parTransId="{E67EFBFE-A5C4-4E88-8961-9C1BFCD797D8}" sibTransId="{1BFDB1C5-F1AA-4999-94B3-9DAA6751AC54}"/>
    <dgm:cxn modelId="{7E7F2921-CF2C-4476-8A58-CD89060C00CC}" type="presOf" srcId="{E2A46178-E701-40CC-BF3E-6B5E2035C2A1}" destId="{7395E167-ABC8-444C-8A29-0957865DAE87}" srcOrd="0" destOrd="0" presId="urn:microsoft.com/office/officeart/2005/8/layout/lProcess2"/>
    <dgm:cxn modelId="{47702EDA-3DCC-46BE-B4C7-04772513C1B0}" type="presOf" srcId="{F6210E6B-CE30-45A6-9DB8-2758A376D3D3}" destId="{C6F69C39-804D-49B1-A732-BA822F1785A4}" srcOrd="0" destOrd="0" presId="urn:microsoft.com/office/officeart/2005/8/layout/lProcess2"/>
    <dgm:cxn modelId="{82EAA7F9-9D97-4610-9265-1249B3C485E4}" type="presOf" srcId="{BAA78E2A-E618-41EE-B3F5-CE6491298B47}" destId="{0B5FDAED-C6AE-4697-B4BA-450BAE09E371}" srcOrd="0" destOrd="0" presId="urn:microsoft.com/office/officeart/2005/8/layout/lProcess2"/>
    <dgm:cxn modelId="{6A01AC64-1062-4FA5-AE27-A86AEEA0CD92}" type="presOf" srcId="{35896D01-2C25-4869-851F-F1AF5F645092}" destId="{A927E9C8-DEC9-4AFB-B6A7-A4AB630618DB}" srcOrd="0" destOrd="0" presId="urn:microsoft.com/office/officeart/2005/8/layout/lProcess2"/>
    <dgm:cxn modelId="{55B44DEF-F069-4D38-A872-B311C0A58AC8}" srcId="{8EAA1AB5-C1B8-4C4F-B916-E59DCFEE7A69}" destId="{B98492F4-9EB5-4311-8B55-403F3F5CF93C}" srcOrd="3" destOrd="0" parTransId="{458D7C0A-29D7-4A73-8777-8B794CC71B54}" sibTransId="{D5165260-5743-4E68-B539-575F2A21F098}"/>
    <dgm:cxn modelId="{33007CEF-EC3A-45F4-9167-EB17A2304798}" srcId="{9D2753E3-464F-4E2C-9C8C-357FBBE0ADD1}" destId="{35896D01-2C25-4869-851F-F1AF5F645092}" srcOrd="1" destOrd="0" parTransId="{144F4FDC-5626-41DF-9012-A99435B9071B}" sibTransId="{051510ED-FC81-471B-9614-21B97DB1C9F0}"/>
    <dgm:cxn modelId="{B7158677-74B5-434A-8BD5-AC63D2A9A96D}" type="presOf" srcId="{89F00574-95D7-4415-94E0-671B2E42581B}" destId="{8610F261-1815-4BD0-97AA-3E2F58CE8AF1}" srcOrd="0" destOrd="0" presId="urn:microsoft.com/office/officeart/2005/8/layout/lProcess2"/>
    <dgm:cxn modelId="{9742C1FF-C9FD-42A4-A3D2-5B221056BA69}" srcId="{9D2753E3-464F-4E2C-9C8C-357FBBE0ADD1}" destId="{F6210E6B-CE30-45A6-9DB8-2758A376D3D3}" srcOrd="4" destOrd="0" parTransId="{A43BDD10-30FF-40C0-AFC4-FC3D63102B50}" sibTransId="{4C72969A-A267-4F9D-9B51-51863F3D3FE1}"/>
    <dgm:cxn modelId="{C5D0B8AA-DBA7-4475-B535-9D23E2DF0375}" type="presOf" srcId="{D4DC74F1-F8A6-4544-A366-0561DC83828E}" destId="{FED25353-DD00-40FC-BA99-A56C6A4A5882}" srcOrd="0" destOrd="0" presId="urn:microsoft.com/office/officeart/2005/8/layout/lProcess2"/>
    <dgm:cxn modelId="{3F15E1DD-4188-4BD9-936D-08484BA1F467}" srcId="{8EAA1AB5-C1B8-4C4F-B916-E59DCFEE7A69}" destId="{E2A46178-E701-40CC-BF3E-6B5E2035C2A1}" srcOrd="6" destOrd="0" parTransId="{6E90A4BE-3138-46E1-AC87-055ED36A9F10}" sibTransId="{C2F74927-F1A0-4755-A8D5-36F9A3F1F993}"/>
    <dgm:cxn modelId="{0609383F-5B73-4BFD-A533-1408CE84CBE2}" type="presOf" srcId="{1E7648CB-0203-4E09-A8B6-EDA8B7D28375}" destId="{C56292AE-D408-49A9-956E-F6CD5AA7B27C}" srcOrd="0" destOrd="0" presId="urn:microsoft.com/office/officeart/2005/8/layout/lProcess2"/>
    <dgm:cxn modelId="{5D4EEA70-5D7A-4428-81BD-CEED6502CB44}" type="presOf" srcId="{473EEC6E-1C0A-4A97-A5E7-E75BB304B889}" destId="{7E5DEE87-E4FB-434A-9F23-EE2C561B512E}" srcOrd="0" destOrd="0" presId="urn:microsoft.com/office/officeart/2005/8/layout/lProcess2"/>
    <dgm:cxn modelId="{8EC4246F-1B7A-4B01-BBB5-4F1B610FE082}" type="presOf" srcId="{B98492F4-9EB5-4311-8B55-403F3F5CF93C}" destId="{7812153E-3294-40FE-AE71-F3C987DBB410}" srcOrd="0" destOrd="0" presId="urn:microsoft.com/office/officeart/2005/8/layout/lProcess2"/>
    <dgm:cxn modelId="{F006E60A-BA24-49C9-836E-02FDAB319F0E}" srcId="{26068F05-707B-4CB2-887D-E3C0CA2F64BF}" destId="{BAA78E2A-E618-41EE-B3F5-CE6491298B47}" srcOrd="0" destOrd="0" parTransId="{6820F740-AF0B-4829-8806-7F9E727D37B2}" sibTransId="{D3E4B92D-C5AE-4B24-AD1A-84587EC7AB96}"/>
    <dgm:cxn modelId="{5DEE55C3-BE41-4BA1-AC91-60B297596F6E}" srcId="{8EAA1AB5-C1B8-4C4F-B916-E59DCFEE7A69}" destId="{8738384B-8B6A-461A-A2F1-90237270C78D}" srcOrd="5" destOrd="0" parTransId="{694DCDFD-D065-4C8A-9924-D61CA09EC936}" sibTransId="{FFBF3AB4-E5F5-4FFC-8DA3-344E656198FD}"/>
    <dgm:cxn modelId="{B14F2171-4340-4599-AFB9-F68F1AC936CD}" srcId="{8EAA1AB5-C1B8-4C4F-B916-E59DCFEE7A69}" destId="{8B1A3CD0-5A49-44C8-B8C5-2C0960BAD9B5}" srcOrd="0" destOrd="0" parTransId="{8BBE93A4-2EB7-41DD-97E7-7D15459723E9}" sibTransId="{FCFB772A-5D91-4272-9948-481F67FD275F}"/>
    <dgm:cxn modelId="{0DA7C305-47E9-4220-B478-57DAD50419BC}" srcId="{26068F05-707B-4CB2-887D-E3C0CA2F64BF}" destId="{D4DC74F1-F8A6-4544-A366-0561DC83828E}" srcOrd="7" destOrd="0" parTransId="{7D03A739-4B20-4AF0-8429-7E060DCFD372}" sibTransId="{5C5943ED-937D-4327-8B44-65ABE42C11C0}"/>
    <dgm:cxn modelId="{5AC85A4F-80A6-455F-A557-5B8C9FDD83C4}" srcId="{9D2753E3-464F-4E2C-9C8C-357FBBE0ADD1}" destId="{5273A2A7-4806-4245-A6CF-D2F38AB81F95}" srcOrd="2" destOrd="0" parTransId="{196D018D-ADC6-441E-838F-C7E4EFE3FA1E}" sibTransId="{7EBA225B-63BE-4CFF-B29F-ABDE18D0CAAD}"/>
    <dgm:cxn modelId="{AE75552A-3873-4DF9-973A-8E76209242AF}" type="presOf" srcId="{D3817211-8A25-47F1-A479-CF97BD8EC1BC}" destId="{EEB4BB8F-FF87-436B-90B2-AC85CDEA142E}" srcOrd="0" destOrd="0" presId="urn:microsoft.com/office/officeart/2005/8/layout/lProcess2"/>
    <dgm:cxn modelId="{F44D4D9C-217C-403C-8E3E-06E44205D963}" srcId="{26068F05-707B-4CB2-887D-E3C0CA2F64BF}" destId="{473EEC6E-1C0A-4A97-A5E7-E75BB304B889}" srcOrd="5" destOrd="0" parTransId="{882776F7-6FC0-4C3E-9D8C-F1323DE2F181}" sibTransId="{69CB9162-C347-405A-A7ED-EE3532EBC1BD}"/>
    <dgm:cxn modelId="{68ADE574-E2CF-48D9-A582-BF07DDABFBB4}" type="presOf" srcId="{766A4611-BE9F-41F6-8B82-00960C8675F6}" destId="{7D537AD4-DA79-49AE-B2E7-9DDB6F8A42C9}" srcOrd="0" destOrd="0" presId="urn:microsoft.com/office/officeart/2005/8/layout/lProcess2"/>
    <dgm:cxn modelId="{A04D8DD3-89A9-42FF-B45E-967EF802CC9F}" srcId="{8EAA1AB5-C1B8-4C4F-B916-E59DCFEE7A69}" destId="{42296E08-F56F-4657-A225-28D1026ECE02}" srcOrd="7" destOrd="0" parTransId="{D3FF322A-C78F-4575-A998-9FA4B2C3C64F}" sibTransId="{04F5ADD9-9A77-4D0E-9902-A1CA62614B01}"/>
    <dgm:cxn modelId="{08A30992-FE5D-48A1-AFC5-EFC910B991B6}" type="presParOf" srcId="{C56292AE-D408-49A9-956E-F6CD5AA7B27C}" destId="{9FFE4949-39B8-4187-A1A9-855253BA7D71}" srcOrd="0" destOrd="0" presId="urn:microsoft.com/office/officeart/2005/8/layout/lProcess2"/>
    <dgm:cxn modelId="{5391DB51-F37B-49CA-8457-3CF1A2D6E74D}" type="presParOf" srcId="{9FFE4949-39B8-4187-A1A9-855253BA7D71}" destId="{02AE87F7-8146-4146-BF22-74C1AD64845D}" srcOrd="0" destOrd="0" presId="urn:microsoft.com/office/officeart/2005/8/layout/lProcess2"/>
    <dgm:cxn modelId="{F923012F-D4DF-4A11-828D-5C1572FEEC96}" type="presParOf" srcId="{9FFE4949-39B8-4187-A1A9-855253BA7D71}" destId="{20AA4FE0-4FD3-4A90-91CB-EC9883034260}" srcOrd="1" destOrd="0" presId="urn:microsoft.com/office/officeart/2005/8/layout/lProcess2"/>
    <dgm:cxn modelId="{C31DBA6C-68EC-4CFC-9F3E-28824859B915}" type="presParOf" srcId="{9FFE4949-39B8-4187-A1A9-855253BA7D71}" destId="{2D69C6B4-EEB9-4CF9-B07F-05D56DA54CEF}" srcOrd="2" destOrd="0" presId="urn:microsoft.com/office/officeart/2005/8/layout/lProcess2"/>
    <dgm:cxn modelId="{85B866E2-C0B0-478F-877E-E5E5CA01206F}" type="presParOf" srcId="{2D69C6B4-EEB9-4CF9-B07F-05D56DA54CEF}" destId="{C1D76628-AE05-4460-A20B-79B0AAA7B143}" srcOrd="0" destOrd="0" presId="urn:microsoft.com/office/officeart/2005/8/layout/lProcess2"/>
    <dgm:cxn modelId="{B7F5E296-1646-4562-8998-8D57A43A9A04}" type="presParOf" srcId="{C1D76628-AE05-4460-A20B-79B0AAA7B143}" destId="{2EA3A516-66D0-47DB-86B4-5DAD178B6659}" srcOrd="0" destOrd="0" presId="urn:microsoft.com/office/officeart/2005/8/layout/lProcess2"/>
    <dgm:cxn modelId="{5CB6C404-3BBA-4FF2-8CAD-5D987C31CD0F}" type="presParOf" srcId="{C1D76628-AE05-4460-A20B-79B0AAA7B143}" destId="{ED44D0C3-F2FF-4A7C-B64F-9F0AD8ABF5CC}" srcOrd="1" destOrd="0" presId="urn:microsoft.com/office/officeart/2005/8/layout/lProcess2"/>
    <dgm:cxn modelId="{9D975A5A-511E-4307-BCE0-B2E63502A6BF}" type="presParOf" srcId="{C1D76628-AE05-4460-A20B-79B0AAA7B143}" destId="{A927E9C8-DEC9-4AFB-B6A7-A4AB630618DB}" srcOrd="2" destOrd="0" presId="urn:microsoft.com/office/officeart/2005/8/layout/lProcess2"/>
    <dgm:cxn modelId="{EF559C52-D68F-4294-B069-279464C414DB}" type="presParOf" srcId="{C1D76628-AE05-4460-A20B-79B0AAA7B143}" destId="{2252D15F-D62F-4D3B-A5B1-F52BE771655E}" srcOrd="3" destOrd="0" presId="urn:microsoft.com/office/officeart/2005/8/layout/lProcess2"/>
    <dgm:cxn modelId="{8D8F3B22-15A1-4028-B103-2615B3A07A8D}" type="presParOf" srcId="{C1D76628-AE05-4460-A20B-79B0AAA7B143}" destId="{A73643C7-D967-4B23-8352-B9D902587514}" srcOrd="4" destOrd="0" presId="urn:microsoft.com/office/officeart/2005/8/layout/lProcess2"/>
    <dgm:cxn modelId="{6FC10A5F-32EB-4C9F-8836-949FD93F7B7E}" type="presParOf" srcId="{C1D76628-AE05-4460-A20B-79B0AAA7B143}" destId="{7F3FF6C1-3014-40A5-8323-6BDD34436979}" srcOrd="5" destOrd="0" presId="urn:microsoft.com/office/officeart/2005/8/layout/lProcess2"/>
    <dgm:cxn modelId="{5DA91830-3D6C-4464-AE60-8374C190D232}" type="presParOf" srcId="{C1D76628-AE05-4460-A20B-79B0AAA7B143}" destId="{B0001C41-BF79-4515-BAB9-1F1ACA9E07DF}" srcOrd="6" destOrd="0" presId="urn:microsoft.com/office/officeart/2005/8/layout/lProcess2"/>
    <dgm:cxn modelId="{637D96BB-3252-48DA-ADF0-E39061ADCEEB}" type="presParOf" srcId="{C1D76628-AE05-4460-A20B-79B0AAA7B143}" destId="{01D38C37-0247-42B9-9F76-631380E21E7B}" srcOrd="7" destOrd="0" presId="urn:microsoft.com/office/officeart/2005/8/layout/lProcess2"/>
    <dgm:cxn modelId="{9205C367-3AAE-4948-BD4D-CC6F643824B7}" type="presParOf" srcId="{C1D76628-AE05-4460-A20B-79B0AAA7B143}" destId="{C6F69C39-804D-49B1-A732-BA822F1785A4}" srcOrd="8" destOrd="0" presId="urn:microsoft.com/office/officeart/2005/8/layout/lProcess2"/>
    <dgm:cxn modelId="{0D2F9A44-6C2B-4E36-943B-0D277533EC6D}" type="presParOf" srcId="{C1D76628-AE05-4460-A20B-79B0AAA7B143}" destId="{43E7114B-15DE-41C5-AF38-6B7EBCF2452C}" srcOrd="9" destOrd="0" presId="urn:microsoft.com/office/officeart/2005/8/layout/lProcess2"/>
    <dgm:cxn modelId="{2A0E63FA-E621-4CF4-B202-8D6CC076522D}" type="presParOf" srcId="{C1D76628-AE05-4460-A20B-79B0AAA7B143}" destId="{8610F261-1815-4BD0-97AA-3E2F58CE8AF1}" srcOrd="10" destOrd="0" presId="urn:microsoft.com/office/officeart/2005/8/layout/lProcess2"/>
    <dgm:cxn modelId="{0A0995E2-8F96-4153-8936-15AA33F5B0DD}" type="presParOf" srcId="{C1D76628-AE05-4460-A20B-79B0AAA7B143}" destId="{108F6DB5-D655-4261-A2BA-5FE5385E1F82}" srcOrd="11" destOrd="0" presId="urn:microsoft.com/office/officeart/2005/8/layout/lProcess2"/>
    <dgm:cxn modelId="{0A159B14-4FFD-4687-9683-DD9EDC74889C}" type="presParOf" srcId="{C1D76628-AE05-4460-A20B-79B0AAA7B143}" destId="{5B7C2653-3D8B-41FF-8BB3-AB068A9E3024}" srcOrd="12" destOrd="0" presId="urn:microsoft.com/office/officeart/2005/8/layout/lProcess2"/>
    <dgm:cxn modelId="{8B868A7F-8D66-4DAB-9FFB-AFFF874E8B52}" type="presParOf" srcId="{C1D76628-AE05-4460-A20B-79B0AAA7B143}" destId="{FFB0F39F-6ED3-4ECE-9165-A6C70DD2A0F3}" srcOrd="13" destOrd="0" presId="urn:microsoft.com/office/officeart/2005/8/layout/lProcess2"/>
    <dgm:cxn modelId="{165A5466-364A-41AC-B419-47BB1C4814E4}" type="presParOf" srcId="{C1D76628-AE05-4460-A20B-79B0AAA7B143}" destId="{EEB4BB8F-FF87-436B-90B2-AC85CDEA142E}" srcOrd="14" destOrd="0" presId="urn:microsoft.com/office/officeart/2005/8/layout/lProcess2"/>
    <dgm:cxn modelId="{C47F1B94-D80A-4B87-91E5-5E49F5AB5158}" type="presParOf" srcId="{C56292AE-D408-49A9-956E-F6CD5AA7B27C}" destId="{9B139578-3F46-4038-A618-23AF43ECD392}" srcOrd="1" destOrd="0" presId="urn:microsoft.com/office/officeart/2005/8/layout/lProcess2"/>
    <dgm:cxn modelId="{4B835620-1631-4DB0-9CDE-AD8B03AF75B0}" type="presParOf" srcId="{C56292AE-D408-49A9-956E-F6CD5AA7B27C}" destId="{68DA8F2D-2FA8-4DF7-A5C5-CDA051DD3E0D}" srcOrd="2" destOrd="0" presId="urn:microsoft.com/office/officeart/2005/8/layout/lProcess2"/>
    <dgm:cxn modelId="{515310B1-51C0-4151-A467-2236059A72BB}" type="presParOf" srcId="{68DA8F2D-2FA8-4DF7-A5C5-CDA051DD3E0D}" destId="{088A69CE-115E-48C5-9588-2323CA34FB16}" srcOrd="0" destOrd="0" presId="urn:microsoft.com/office/officeart/2005/8/layout/lProcess2"/>
    <dgm:cxn modelId="{6C39DCC4-C657-41D5-B4C7-0174A8BF3A21}" type="presParOf" srcId="{68DA8F2D-2FA8-4DF7-A5C5-CDA051DD3E0D}" destId="{F12FEC94-1F41-4BBE-91F1-D1738556C5AF}" srcOrd="1" destOrd="0" presId="urn:microsoft.com/office/officeart/2005/8/layout/lProcess2"/>
    <dgm:cxn modelId="{4A632A32-37DB-4B49-9219-CD4C5E3D1B07}" type="presParOf" srcId="{68DA8F2D-2FA8-4DF7-A5C5-CDA051DD3E0D}" destId="{D2A6FDF4-7028-42FA-9D1B-877AE3DD20D1}" srcOrd="2" destOrd="0" presId="urn:microsoft.com/office/officeart/2005/8/layout/lProcess2"/>
    <dgm:cxn modelId="{FD17ECCD-2311-4199-89AB-A9FF15C201E0}" type="presParOf" srcId="{D2A6FDF4-7028-42FA-9D1B-877AE3DD20D1}" destId="{F8EDB8C2-19C6-4462-96B9-060E3DCD67E8}" srcOrd="0" destOrd="0" presId="urn:microsoft.com/office/officeart/2005/8/layout/lProcess2"/>
    <dgm:cxn modelId="{89AB99D4-8D5F-441B-A31B-07E1E1362878}" type="presParOf" srcId="{F8EDB8C2-19C6-4462-96B9-060E3DCD67E8}" destId="{00688D07-8ED0-4077-86D2-510077B02A32}" srcOrd="0" destOrd="0" presId="urn:microsoft.com/office/officeart/2005/8/layout/lProcess2"/>
    <dgm:cxn modelId="{32730FF2-AA07-4CA7-8EAA-EB829E49E34A}" type="presParOf" srcId="{F8EDB8C2-19C6-4462-96B9-060E3DCD67E8}" destId="{AC693D14-16C0-4B5A-B7AB-7BC675943EF7}" srcOrd="1" destOrd="0" presId="urn:microsoft.com/office/officeart/2005/8/layout/lProcess2"/>
    <dgm:cxn modelId="{C4261B6F-8FF3-4678-A948-47182E4B1F56}" type="presParOf" srcId="{F8EDB8C2-19C6-4462-96B9-060E3DCD67E8}" destId="{EE1C4A37-F380-4DFD-956D-E3AC83DB1FB4}" srcOrd="2" destOrd="0" presId="urn:microsoft.com/office/officeart/2005/8/layout/lProcess2"/>
    <dgm:cxn modelId="{4FE73AB3-F07E-4475-829A-821C74521680}" type="presParOf" srcId="{F8EDB8C2-19C6-4462-96B9-060E3DCD67E8}" destId="{6DAB1A88-4970-4C69-9888-5CCC6FA2BCCB}" srcOrd="3" destOrd="0" presId="urn:microsoft.com/office/officeart/2005/8/layout/lProcess2"/>
    <dgm:cxn modelId="{A5B89D87-AEBD-43EF-89CF-E996C6C96BA7}" type="presParOf" srcId="{F8EDB8C2-19C6-4462-96B9-060E3DCD67E8}" destId="{D5FA77E7-E21A-42C1-919C-D01D89EE6E84}" srcOrd="4" destOrd="0" presId="urn:microsoft.com/office/officeart/2005/8/layout/lProcess2"/>
    <dgm:cxn modelId="{F7518A70-0E85-47F1-9CAA-42D20DB07FFE}" type="presParOf" srcId="{F8EDB8C2-19C6-4462-96B9-060E3DCD67E8}" destId="{C62AF007-0DA1-43FB-9AB7-7334B1151A4D}" srcOrd="5" destOrd="0" presId="urn:microsoft.com/office/officeart/2005/8/layout/lProcess2"/>
    <dgm:cxn modelId="{CF201B80-334B-4617-A213-A97FE5B667E7}" type="presParOf" srcId="{F8EDB8C2-19C6-4462-96B9-060E3DCD67E8}" destId="{7812153E-3294-40FE-AE71-F3C987DBB410}" srcOrd="6" destOrd="0" presId="urn:microsoft.com/office/officeart/2005/8/layout/lProcess2"/>
    <dgm:cxn modelId="{69CB380C-2105-4408-9832-2C8A8BC95BD4}" type="presParOf" srcId="{F8EDB8C2-19C6-4462-96B9-060E3DCD67E8}" destId="{F9AE0CF7-BC56-43D8-8589-95CFC694F178}" srcOrd="7" destOrd="0" presId="urn:microsoft.com/office/officeart/2005/8/layout/lProcess2"/>
    <dgm:cxn modelId="{4CFCD88E-5A9E-4091-B70C-C7110A096485}" type="presParOf" srcId="{F8EDB8C2-19C6-4462-96B9-060E3DCD67E8}" destId="{CEF09C71-CD08-466C-A2A3-4AC75927C4FE}" srcOrd="8" destOrd="0" presId="urn:microsoft.com/office/officeart/2005/8/layout/lProcess2"/>
    <dgm:cxn modelId="{00A1E60D-1791-4211-9FAE-9E6C7673DC90}" type="presParOf" srcId="{F8EDB8C2-19C6-4462-96B9-060E3DCD67E8}" destId="{E43B890B-DDC6-4C67-AA74-433D9E06AB0D}" srcOrd="9" destOrd="0" presId="urn:microsoft.com/office/officeart/2005/8/layout/lProcess2"/>
    <dgm:cxn modelId="{DE4EFF17-3601-45FA-92DD-A4F82ADB411E}" type="presParOf" srcId="{F8EDB8C2-19C6-4462-96B9-060E3DCD67E8}" destId="{7F585C08-A1DC-4D45-B523-D7A555F31E39}" srcOrd="10" destOrd="0" presId="urn:microsoft.com/office/officeart/2005/8/layout/lProcess2"/>
    <dgm:cxn modelId="{C20B3229-C101-4E2B-9322-AA5301AA75CA}" type="presParOf" srcId="{F8EDB8C2-19C6-4462-96B9-060E3DCD67E8}" destId="{17ECD43F-A247-4A37-A650-058C488DA81A}" srcOrd="11" destOrd="0" presId="urn:microsoft.com/office/officeart/2005/8/layout/lProcess2"/>
    <dgm:cxn modelId="{4ADB8C69-81FC-4F60-9D88-EE97CFBDD829}" type="presParOf" srcId="{F8EDB8C2-19C6-4462-96B9-060E3DCD67E8}" destId="{7395E167-ABC8-444C-8A29-0957865DAE87}" srcOrd="12" destOrd="0" presId="urn:microsoft.com/office/officeart/2005/8/layout/lProcess2"/>
    <dgm:cxn modelId="{58AB7CB1-BAB9-43F4-A2BA-8D1BE93298E2}" type="presParOf" srcId="{F8EDB8C2-19C6-4462-96B9-060E3DCD67E8}" destId="{A956B30C-4BB0-48BB-86FA-5DC1A2048B4D}" srcOrd="13" destOrd="0" presId="urn:microsoft.com/office/officeart/2005/8/layout/lProcess2"/>
    <dgm:cxn modelId="{BFF1BC90-4DC2-445A-8944-F287DCE0DDD7}" type="presParOf" srcId="{F8EDB8C2-19C6-4462-96B9-060E3DCD67E8}" destId="{9A0D3C1C-EC1B-462A-A338-C8E7837B7E6E}" srcOrd="14" destOrd="0" presId="urn:microsoft.com/office/officeart/2005/8/layout/lProcess2"/>
    <dgm:cxn modelId="{9E27D92C-1FAD-4959-BA8B-6A2BDF220ED4}" type="presParOf" srcId="{C56292AE-D408-49A9-956E-F6CD5AA7B27C}" destId="{8589D889-E630-4014-B925-E61235727829}" srcOrd="3" destOrd="0" presId="urn:microsoft.com/office/officeart/2005/8/layout/lProcess2"/>
    <dgm:cxn modelId="{0C20A07D-0D4E-4B63-A419-C93949C54EC9}" type="presParOf" srcId="{C56292AE-D408-49A9-956E-F6CD5AA7B27C}" destId="{BC136BD0-3929-4D91-BC1D-BD1EC811EC24}" srcOrd="4" destOrd="0" presId="urn:microsoft.com/office/officeart/2005/8/layout/lProcess2"/>
    <dgm:cxn modelId="{831C0DB3-2865-40F7-9048-05A5FB7C189F}" type="presParOf" srcId="{BC136BD0-3929-4D91-BC1D-BD1EC811EC24}" destId="{B2C6741C-8793-4E11-860F-44CBEC58FE88}" srcOrd="0" destOrd="0" presId="urn:microsoft.com/office/officeart/2005/8/layout/lProcess2"/>
    <dgm:cxn modelId="{46975EDE-CC94-4A49-9CC8-0DDE20542AAD}" type="presParOf" srcId="{BC136BD0-3929-4D91-BC1D-BD1EC811EC24}" destId="{FBBDF18D-753B-4626-B31E-992F2EADED22}" srcOrd="1" destOrd="0" presId="urn:microsoft.com/office/officeart/2005/8/layout/lProcess2"/>
    <dgm:cxn modelId="{34E1310D-CA6B-42B8-8775-5C03A70C2322}" type="presParOf" srcId="{BC136BD0-3929-4D91-BC1D-BD1EC811EC24}" destId="{85E75958-FC4E-4882-8857-5827533CCFC6}" srcOrd="2" destOrd="0" presId="urn:microsoft.com/office/officeart/2005/8/layout/lProcess2"/>
    <dgm:cxn modelId="{C3C619CC-A4A3-4C42-A56E-4554FE4B60C1}" type="presParOf" srcId="{85E75958-FC4E-4882-8857-5827533CCFC6}" destId="{C01D64D7-2B18-4C5A-83B2-17B4D7BF0938}" srcOrd="0" destOrd="0" presId="urn:microsoft.com/office/officeart/2005/8/layout/lProcess2"/>
    <dgm:cxn modelId="{AA9757DE-72A4-4032-9037-BD657D1D8BD5}" type="presParOf" srcId="{C01D64D7-2B18-4C5A-83B2-17B4D7BF0938}" destId="{0B5FDAED-C6AE-4697-B4BA-450BAE09E371}" srcOrd="0" destOrd="0" presId="urn:microsoft.com/office/officeart/2005/8/layout/lProcess2"/>
    <dgm:cxn modelId="{8D0F7D40-026A-49FC-AF98-177B6F4A7E66}" type="presParOf" srcId="{C01D64D7-2B18-4C5A-83B2-17B4D7BF0938}" destId="{65C7B73C-4975-4D35-B527-E1FED318CC47}" srcOrd="1" destOrd="0" presId="urn:microsoft.com/office/officeart/2005/8/layout/lProcess2"/>
    <dgm:cxn modelId="{1212787F-5723-40B7-8178-2257DC998F7C}" type="presParOf" srcId="{C01D64D7-2B18-4C5A-83B2-17B4D7BF0938}" destId="{49CD2B53-57EF-4456-8113-82B1B390CD62}" srcOrd="2" destOrd="0" presId="urn:microsoft.com/office/officeart/2005/8/layout/lProcess2"/>
    <dgm:cxn modelId="{206A2F4D-39C9-47EC-9717-9E7BA96D3DEB}" type="presParOf" srcId="{C01D64D7-2B18-4C5A-83B2-17B4D7BF0938}" destId="{47FC7E12-0965-41B4-8A08-FACF9B094FCB}" srcOrd="3" destOrd="0" presId="urn:microsoft.com/office/officeart/2005/8/layout/lProcess2"/>
    <dgm:cxn modelId="{7D3DABEC-472F-4AB7-93B5-67CA11E40570}" type="presParOf" srcId="{C01D64D7-2B18-4C5A-83B2-17B4D7BF0938}" destId="{74F112E4-58DE-4655-B41E-FA34C6808441}" srcOrd="4" destOrd="0" presId="urn:microsoft.com/office/officeart/2005/8/layout/lProcess2"/>
    <dgm:cxn modelId="{66B8E40D-6E80-4D7F-B59D-5C3703CB9035}" type="presParOf" srcId="{C01D64D7-2B18-4C5A-83B2-17B4D7BF0938}" destId="{D28E5ED1-866A-4C57-AE83-170F7A027ED6}" srcOrd="5" destOrd="0" presId="urn:microsoft.com/office/officeart/2005/8/layout/lProcess2"/>
    <dgm:cxn modelId="{1BD77B64-3686-4F77-9F02-B907BC8C8D32}" type="presParOf" srcId="{C01D64D7-2B18-4C5A-83B2-17B4D7BF0938}" destId="{7D537AD4-DA79-49AE-B2E7-9DDB6F8A42C9}" srcOrd="6" destOrd="0" presId="urn:microsoft.com/office/officeart/2005/8/layout/lProcess2"/>
    <dgm:cxn modelId="{C632044B-3BE6-48EC-8500-32B6B1E14B1C}" type="presParOf" srcId="{C01D64D7-2B18-4C5A-83B2-17B4D7BF0938}" destId="{EE01E54E-F0B0-4BD2-B55D-D94E7F313A8C}" srcOrd="7" destOrd="0" presId="urn:microsoft.com/office/officeart/2005/8/layout/lProcess2"/>
    <dgm:cxn modelId="{9AC1EDEA-5403-4377-8AAE-30ED8E1EC189}" type="presParOf" srcId="{C01D64D7-2B18-4C5A-83B2-17B4D7BF0938}" destId="{BF52C73D-1876-404C-92C6-537C2EFE2639}" srcOrd="8" destOrd="0" presId="urn:microsoft.com/office/officeart/2005/8/layout/lProcess2"/>
    <dgm:cxn modelId="{A2DEC08F-6CDC-4B37-A04A-81D239ECDBCC}" type="presParOf" srcId="{C01D64D7-2B18-4C5A-83B2-17B4D7BF0938}" destId="{CD613EF3-4576-427E-B70E-B5DF6C0CF7DD}" srcOrd="9" destOrd="0" presId="urn:microsoft.com/office/officeart/2005/8/layout/lProcess2"/>
    <dgm:cxn modelId="{CAEDBE03-DBD6-44EA-BA64-1F93A1804D69}" type="presParOf" srcId="{C01D64D7-2B18-4C5A-83B2-17B4D7BF0938}" destId="{7E5DEE87-E4FB-434A-9F23-EE2C561B512E}" srcOrd="10" destOrd="0" presId="urn:microsoft.com/office/officeart/2005/8/layout/lProcess2"/>
    <dgm:cxn modelId="{B551E71E-605C-45E6-ABC0-075B08891477}" type="presParOf" srcId="{C01D64D7-2B18-4C5A-83B2-17B4D7BF0938}" destId="{CEA35A15-74EE-4B82-98ED-14DEAFAED05B}" srcOrd="11" destOrd="0" presId="urn:microsoft.com/office/officeart/2005/8/layout/lProcess2"/>
    <dgm:cxn modelId="{1791B3E2-7289-4527-BED3-51C76BCA1259}" type="presParOf" srcId="{C01D64D7-2B18-4C5A-83B2-17B4D7BF0938}" destId="{3F113BED-1291-4DC8-9849-96612A2F20C3}" srcOrd="12" destOrd="0" presId="urn:microsoft.com/office/officeart/2005/8/layout/lProcess2"/>
    <dgm:cxn modelId="{B817CADF-1F40-4BC9-8A51-8602C03DC08B}" type="presParOf" srcId="{C01D64D7-2B18-4C5A-83B2-17B4D7BF0938}" destId="{BC53B6CD-436C-4FD3-A5B7-817FD59894CB}" srcOrd="13" destOrd="0" presId="urn:microsoft.com/office/officeart/2005/8/layout/lProcess2"/>
    <dgm:cxn modelId="{86CCED1A-2FBE-45EF-B2A5-280368AB833D}" type="presParOf" srcId="{C01D64D7-2B18-4C5A-83B2-17B4D7BF0938}" destId="{FED25353-DD00-40FC-BA99-A56C6A4A5882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BA470-8243-4CE2-B0D9-E0F335623F6D}">
      <dsp:nvSpPr>
        <dsp:cNvPr id="0" name=""/>
        <dsp:cNvSpPr/>
      </dsp:nvSpPr>
      <dsp:spPr>
        <a:xfrm>
          <a:off x="3378200" y="2327668"/>
          <a:ext cx="2640390" cy="1284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357"/>
              </a:lnTo>
              <a:lnTo>
                <a:pt x="2640390" y="1131357"/>
              </a:lnTo>
              <a:lnTo>
                <a:pt x="2640390" y="128442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19942-8F67-4D3C-B485-BE5278A1FBA2}">
      <dsp:nvSpPr>
        <dsp:cNvPr id="0" name=""/>
        <dsp:cNvSpPr/>
      </dsp:nvSpPr>
      <dsp:spPr>
        <a:xfrm>
          <a:off x="3378200" y="2327668"/>
          <a:ext cx="876505" cy="1284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357"/>
              </a:lnTo>
              <a:lnTo>
                <a:pt x="876505" y="1131357"/>
              </a:lnTo>
              <a:lnTo>
                <a:pt x="876505" y="128442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A65FC-E673-498A-9CBB-2E4895B76FCE}">
      <dsp:nvSpPr>
        <dsp:cNvPr id="0" name=""/>
        <dsp:cNvSpPr/>
      </dsp:nvSpPr>
      <dsp:spPr>
        <a:xfrm>
          <a:off x="2490820" y="2327668"/>
          <a:ext cx="887379" cy="1284421"/>
        </a:xfrm>
        <a:custGeom>
          <a:avLst/>
          <a:gdLst/>
          <a:ahLst/>
          <a:cxnLst/>
          <a:rect l="0" t="0" r="0" b="0"/>
          <a:pathLst>
            <a:path>
              <a:moveTo>
                <a:pt x="887379" y="0"/>
              </a:moveTo>
              <a:lnTo>
                <a:pt x="887379" y="1131357"/>
              </a:lnTo>
              <a:lnTo>
                <a:pt x="0" y="1131357"/>
              </a:lnTo>
              <a:lnTo>
                <a:pt x="0" y="128442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F338A-2E4C-4432-B7AF-E31624432F03}">
      <dsp:nvSpPr>
        <dsp:cNvPr id="0" name=""/>
        <dsp:cNvSpPr/>
      </dsp:nvSpPr>
      <dsp:spPr>
        <a:xfrm>
          <a:off x="728878" y="2327668"/>
          <a:ext cx="2649322" cy="1284421"/>
        </a:xfrm>
        <a:custGeom>
          <a:avLst/>
          <a:gdLst/>
          <a:ahLst/>
          <a:cxnLst/>
          <a:rect l="0" t="0" r="0" b="0"/>
          <a:pathLst>
            <a:path>
              <a:moveTo>
                <a:pt x="2649322" y="0"/>
              </a:moveTo>
              <a:lnTo>
                <a:pt x="2649322" y="1131357"/>
              </a:lnTo>
              <a:lnTo>
                <a:pt x="0" y="1131357"/>
              </a:lnTo>
              <a:lnTo>
                <a:pt x="0" y="1284421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BDEE0-E7A9-46CB-BA8A-84FC79AADD37}">
      <dsp:nvSpPr>
        <dsp:cNvPr id="0" name=""/>
        <dsp:cNvSpPr/>
      </dsp:nvSpPr>
      <dsp:spPr>
        <a:xfrm>
          <a:off x="2648928" y="2534429"/>
          <a:ext cx="1457756" cy="72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Chief of Office</a:t>
          </a:r>
          <a:endParaRPr lang="en-US" sz="1600" kern="1200" dirty="0"/>
        </a:p>
      </dsp:txBody>
      <dsp:txXfrm>
        <a:off x="2648928" y="2534429"/>
        <a:ext cx="1457756" cy="728878"/>
      </dsp:txXfrm>
    </dsp:sp>
    <dsp:sp modelId="{515A3D2B-4A87-4ED3-A5B3-532D58345E68}">
      <dsp:nvSpPr>
        <dsp:cNvPr id="0" name=""/>
        <dsp:cNvSpPr/>
      </dsp:nvSpPr>
      <dsp:spPr>
        <a:xfrm>
          <a:off x="2649322" y="1598790"/>
          <a:ext cx="1457756" cy="72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Deputy Chief of Office</a:t>
          </a:r>
          <a:endParaRPr lang="en-US" sz="1600" kern="1200" dirty="0"/>
        </a:p>
      </dsp:txBody>
      <dsp:txXfrm>
        <a:off x="2649322" y="1598790"/>
        <a:ext cx="1457756" cy="728878"/>
      </dsp:txXfrm>
    </dsp:sp>
    <dsp:sp modelId="{DE2AC4DC-BE6F-4B95-8836-331CB31B4694}">
      <dsp:nvSpPr>
        <dsp:cNvPr id="0" name=""/>
        <dsp:cNvSpPr/>
      </dsp:nvSpPr>
      <dsp:spPr>
        <a:xfrm>
          <a:off x="0" y="3612090"/>
          <a:ext cx="1457756" cy="72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First Response Section</a:t>
          </a:r>
          <a:endParaRPr lang="en-US" sz="1600" kern="1200" dirty="0"/>
        </a:p>
      </dsp:txBody>
      <dsp:txXfrm>
        <a:off x="0" y="3612090"/>
        <a:ext cx="1457756" cy="728878"/>
      </dsp:txXfrm>
    </dsp:sp>
    <dsp:sp modelId="{3D46AFF9-F457-4E66-9B1D-D0A6494647B3}">
      <dsp:nvSpPr>
        <dsp:cNvPr id="0" name=""/>
        <dsp:cNvSpPr/>
      </dsp:nvSpPr>
      <dsp:spPr>
        <a:xfrm>
          <a:off x="1761942" y="3612090"/>
          <a:ext cx="1457756" cy="72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Mobile Forensic Section</a:t>
          </a:r>
          <a:endParaRPr lang="en-US" sz="1600" kern="1200" dirty="0"/>
        </a:p>
      </dsp:txBody>
      <dsp:txXfrm>
        <a:off x="1761942" y="3612090"/>
        <a:ext cx="1457756" cy="728878"/>
      </dsp:txXfrm>
    </dsp:sp>
    <dsp:sp modelId="{54980B6E-C3CB-4419-ADA9-B135F7901182}">
      <dsp:nvSpPr>
        <dsp:cNvPr id="0" name=""/>
        <dsp:cNvSpPr/>
      </dsp:nvSpPr>
      <dsp:spPr>
        <a:xfrm>
          <a:off x="3525827" y="3612090"/>
          <a:ext cx="1457756" cy="72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Computer Forensic Section</a:t>
          </a:r>
          <a:endParaRPr lang="en-US" sz="1600" kern="1200" dirty="0"/>
        </a:p>
      </dsp:txBody>
      <dsp:txXfrm>
        <a:off x="3525827" y="3612090"/>
        <a:ext cx="1457756" cy="728878"/>
      </dsp:txXfrm>
    </dsp:sp>
    <dsp:sp modelId="{E9B7DD20-692A-4F1E-8E9F-E2CF0ED03220}">
      <dsp:nvSpPr>
        <dsp:cNvPr id="0" name=""/>
        <dsp:cNvSpPr/>
      </dsp:nvSpPr>
      <dsp:spPr>
        <a:xfrm>
          <a:off x="5289712" y="3612090"/>
          <a:ext cx="1457756" cy="7288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Malware Analysis Section</a:t>
          </a:r>
          <a:endParaRPr lang="en-US" sz="1600" kern="1200" dirty="0"/>
        </a:p>
      </dsp:txBody>
      <dsp:txXfrm>
        <a:off x="5289712" y="3612090"/>
        <a:ext cx="1457756" cy="728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E87F7-8146-4146-BF22-74C1AD64845D}">
      <dsp:nvSpPr>
        <dsp:cNvPr id="0" name=""/>
        <dsp:cNvSpPr/>
      </dsp:nvSpPr>
      <dsp:spPr>
        <a:xfrm>
          <a:off x="1004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800" kern="1200" dirty="0" smtClean="0"/>
            <a:t>Logical</a:t>
          </a:r>
          <a:endParaRPr lang="en-AU" sz="3800" kern="1200" dirty="0"/>
        </a:p>
      </dsp:txBody>
      <dsp:txXfrm>
        <a:off x="1004" y="0"/>
        <a:ext cx="2611933" cy="1357788"/>
      </dsp:txXfrm>
    </dsp:sp>
    <dsp:sp modelId="{2EA3A516-66D0-47DB-86B4-5DAD178B6659}">
      <dsp:nvSpPr>
        <dsp:cNvPr id="0" name=""/>
        <dsp:cNvSpPr/>
      </dsp:nvSpPr>
      <dsp:spPr>
        <a:xfrm>
          <a:off x="262197" y="1358617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SMS</a:t>
          </a:r>
          <a:endParaRPr lang="en-AU" sz="1700" kern="1200" dirty="0"/>
        </a:p>
      </dsp:txBody>
      <dsp:txXfrm>
        <a:off x="271684" y="1368104"/>
        <a:ext cx="2070572" cy="304948"/>
      </dsp:txXfrm>
    </dsp:sp>
    <dsp:sp modelId="{A927E9C8-DEC9-4AFB-B6A7-A4AB630618DB}">
      <dsp:nvSpPr>
        <dsp:cNvPr id="0" name=""/>
        <dsp:cNvSpPr/>
      </dsp:nvSpPr>
      <dsp:spPr>
        <a:xfrm>
          <a:off x="262197" y="1732374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Contacts</a:t>
          </a:r>
          <a:endParaRPr lang="en-AU" sz="1700" kern="1200" dirty="0"/>
        </a:p>
      </dsp:txBody>
      <dsp:txXfrm>
        <a:off x="271684" y="1741861"/>
        <a:ext cx="2070572" cy="304948"/>
      </dsp:txXfrm>
    </dsp:sp>
    <dsp:sp modelId="{A73643C7-D967-4B23-8352-B9D902587514}">
      <dsp:nvSpPr>
        <dsp:cNvPr id="0" name=""/>
        <dsp:cNvSpPr/>
      </dsp:nvSpPr>
      <dsp:spPr>
        <a:xfrm>
          <a:off x="262197" y="2106130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Call Logs</a:t>
          </a:r>
          <a:endParaRPr lang="en-AU" sz="1700" kern="1200" dirty="0"/>
        </a:p>
      </dsp:txBody>
      <dsp:txXfrm>
        <a:off x="271684" y="2115617"/>
        <a:ext cx="2070572" cy="304948"/>
      </dsp:txXfrm>
    </dsp:sp>
    <dsp:sp modelId="{B0001C41-BF79-4515-BAB9-1F1ACA9E07DF}">
      <dsp:nvSpPr>
        <dsp:cNvPr id="0" name=""/>
        <dsp:cNvSpPr/>
      </dsp:nvSpPr>
      <dsp:spPr>
        <a:xfrm>
          <a:off x="262197" y="2479887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Media</a:t>
          </a:r>
          <a:endParaRPr lang="en-AU" sz="1700" kern="1200" dirty="0"/>
        </a:p>
      </dsp:txBody>
      <dsp:txXfrm>
        <a:off x="271684" y="2489374"/>
        <a:ext cx="2070572" cy="304948"/>
      </dsp:txXfrm>
    </dsp:sp>
    <dsp:sp modelId="{C6F69C39-804D-49B1-A732-BA822F1785A4}">
      <dsp:nvSpPr>
        <dsp:cNvPr id="0" name=""/>
        <dsp:cNvSpPr/>
      </dsp:nvSpPr>
      <dsp:spPr>
        <a:xfrm>
          <a:off x="262197" y="2853643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App data</a:t>
          </a:r>
          <a:endParaRPr lang="en-AU" sz="1700" kern="1200" dirty="0"/>
        </a:p>
      </dsp:txBody>
      <dsp:txXfrm>
        <a:off x="271684" y="2863130"/>
        <a:ext cx="2070572" cy="304948"/>
      </dsp:txXfrm>
    </dsp:sp>
    <dsp:sp modelId="{8610F261-1815-4BD0-97AA-3E2F58CE8AF1}">
      <dsp:nvSpPr>
        <dsp:cNvPr id="0" name=""/>
        <dsp:cNvSpPr/>
      </dsp:nvSpPr>
      <dsp:spPr>
        <a:xfrm>
          <a:off x="262197" y="3227400"/>
          <a:ext cx="2089546" cy="323922"/>
        </a:xfrm>
        <a:prstGeom prst="roundRect">
          <a:avLst>
            <a:gd name="adj" fmla="val 10000"/>
          </a:avLst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700" kern="1200" dirty="0"/>
        </a:p>
      </dsp:txBody>
      <dsp:txXfrm>
        <a:off x="271684" y="3236887"/>
        <a:ext cx="2070572" cy="304948"/>
      </dsp:txXfrm>
    </dsp:sp>
    <dsp:sp modelId="{5B7C2653-3D8B-41FF-8BB3-AB068A9E3024}">
      <dsp:nvSpPr>
        <dsp:cNvPr id="0" name=""/>
        <dsp:cNvSpPr/>
      </dsp:nvSpPr>
      <dsp:spPr>
        <a:xfrm>
          <a:off x="262197" y="3601157"/>
          <a:ext cx="2089546" cy="323922"/>
        </a:xfrm>
        <a:prstGeom prst="roundRect">
          <a:avLst>
            <a:gd name="adj" fmla="val 10000"/>
          </a:avLst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700" kern="1200" dirty="0"/>
        </a:p>
      </dsp:txBody>
      <dsp:txXfrm>
        <a:off x="271684" y="3610644"/>
        <a:ext cx="2070572" cy="304948"/>
      </dsp:txXfrm>
    </dsp:sp>
    <dsp:sp modelId="{EEB4BB8F-FF87-436B-90B2-AC85CDEA142E}">
      <dsp:nvSpPr>
        <dsp:cNvPr id="0" name=""/>
        <dsp:cNvSpPr/>
      </dsp:nvSpPr>
      <dsp:spPr>
        <a:xfrm>
          <a:off x="262197" y="3974913"/>
          <a:ext cx="2089546" cy="323922"/>
        </a:xfrm>
        <a:prstGeom prst="roundRect">
          <a:avLst>
            <a:gd name="adj" fmla="val 10000"/>
          </a:avLst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700" kern="1200" dirty="0"/>
        </a:p>
      </dsp:txBody>
      <dsp:txXfrm>
        <a:off x="271684" y="3984400"/>
        <a:ext cx="2070572" cy="304948"/>
      </dsp:txXfrm>
    </dsp:sp>
    <dsp:sp modelId="{088A69CE-115E-48C5-9588-2323CA34FB16}">
      <dsp:nvSpPr>
        <dsp:cNvPr id="0" name=""/>
        <dsp:cNvSpPr/>
      </dsp:nvSpPr>
      <dsp:spPr>
        <a:xfrm>
          <a:off x="2808833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800" kern="1200" dirty="0" smtClean="0"/>
            <a:t>File System</a:t>
          </a:r>
          <a:endParaRPr lang="en-AU" sz="3800" kern="1200" dirty="0"/>
        </a:p>
      </dsp:txBody>
      <dsp:txXfrm>
        <a:off x="2808833" y="0"/>
        <a:ext cx="2611933" cy="1357788"/>
      </dsp:txXfrm>
    </dsp:sp>
    <dsp:sp modelId="{00688D07-8ED0-4077-86D2-510077B02A32}">
      <dsp:nvSpPr>
        <dsp:cNvPr id="0" name=""/>
        <dsp:cNvSpPr/>
      </dsp:nvSpPr>
      <dsp:spPr>
        <a:xfrm>
          <a:off x="3070026" y="1358617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SMS</a:t>
          </a:r>
          <a:endParaRPr lang="en-AU" sz="1700" kern="1200" dirty="0"/>
        </a:p>
      </dsp:txBody>
      <dsp:txXfrm>
        <a:off x="3079513" y="1368104"/>
        <a:ext cx="2070572" cy="304948"/>
      </dsp:txXfrm>
    </dsp:sp>
    <dsp:sp modelId="{EE1C4A37-F380-4DFD-956D-E3AC83DB1FB4}">
      <dsp:nvSpPr>
        <dsp:cNvPr id="0" name=""/>
        <dsp:cNvSpPr/>
      </dsp:nvSpPr>
      <dsp:spPr>
        <a:xfrm>
          <a:off x="3070026" y="1732374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Contacts</a:t>
          </a:r>
          <a:endParaRPr lang="en-AU" sz="1700" kern="1200" dirty="0"/>
        </a:p>
      </dsp:txBody>
      <dsp:txXfrm>
        <a:off x="3079513" y="1741861"/>
        <a:ext cx="2070572" cy="304948"/>
      </dsp:txXfrm>
    </dsp:sp>
    <dsp:sp modelId="{D5FA77E7-E21A-42C1-919C-D01D89EE6E84}">
      <dsp:nvSpPr>
        <dsp:cNvPr id="0" name=""/>
        <dsp:cNvSpPr/>
      </dsp:nvSpPr>
      <dsp:spPr>
        <a:xfrm>
          <a:off x="3070026" y="2106130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Call Logs</a:t>
          </a:r>
          <a:endParaRPr lang="en-AU" sz="1700" kern="1200" dirty="0"/>
        </a:p>
      </dsp:txBody>
      <dsp:txXfrm>
        <a:off x="3079513" y="2115617"/>
        <a:ext cx="2070572" cy="304948"/>
      </dsp:txXfrm>
    </dsp:sp>
    <dsp:sp modelId="{7812153E-3294-40FE-AE71-F3C987DBB410}">
      <dsp:nvSpPr>
        <dsp:cNvPr id="0" name=""/>
        <dsp:cNvSpPr/>
      </dsp:nvSpPr>
      <dsp:spPr>
        <a:xfrm>
          <a:off x="3070026" y="2479887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Media</a:t>
          </a:r>
          <a:endParaRPr lang="en-AU" sz="1700" kern="1200" dirty="0"/>
        </a:p>
      </dsp:txBody>
      <dsp:txXfrm>
        <a:off x="3079513" y="2489374"/>
        <a:ext cx="2070572" cy="304948"/>
      </dsp:txXfrm>
    </dsp:sp>
    <dsp:sp modelId="{CEF09C71-CD08-466C-A2A3-4AC75927C4FE}">
      <dsp:nvSpPr>
        <dsp:cNvPr id="0" name=""/>
        <dsp:cNvSpPr/>
      </dsp:nvSpPr>
      <dsp:spPr>
        <a:xfrm>
          <a:off x="3070026" y="2853643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App data</a:t>
          </a:r>
          <a:endParaRPr lang="en-AU" sz="1700" kern="1200" dirty="0"/>
        </a:p>
      </dsp:txBody>
      <dsp:txXfrm>
        <a:off x="3079513" y="2863130"/>
        <a:ext cx="2070572" cy="304948"/>
      </dsp:txXfrm>
    </dsp:sp>
    <dsp:sp modelId="{7F585C08-A1DC-4D45-B523-D7A555F31E39}">
      <dsp:nvSpPr>
        <dsp:cNvPr id="0" name=""/>
        <dsp:cNvSpPr/>
      </dsp:nvSpPr>
      <dsp:spPr>
        <a:xfrm>
          <a:off x="3070026" y="3227400"/>
          <a:ext cx="2089546" cy="323922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Files</a:t>
          </a:r>
          <a:endParaRPr lang="en-AU" sz="1700" kern="1200" dirty="0"/>
        </a:p>
      </dsp:txBody>
      <dsp:txXfrm>
        <a:off x="3079513" y="3236887"/>
        <a:ext cx="2070572" cy="304948"/>
      </dsp:txXfrm>
    </dsp:sp>
    <dsp:sp modelId="{7395E167-ABC8-444C-8A29-0957865DAE87}">
      <dsp:nvSpPr>
        <dsp:cNvPr id="0" name=""/>
        <dsp:cNvSpPr/>
      </dsp:nvSpPr>
      <dsp:spPr>
        <a:xfrm>
          <a:off x="3070026" y="3601157"/>
          <a:ext cx="2089546" cy="323922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Hidden Files</a:t>
          </a:r>
          <a:endParaRPr lang="en-AU" sz="1700" kern="1200" dirty="0"/>
        </a:p>
      </dsp:txBody>
      <dsp:txXfrm>
        <a:off x="3079513" y="3610644"/>
        <a:ext cx="2070572" cy="304948"/>
      </dsp:txXfrm>
    </dsp:sp>
    <dsp:sp modelId="{9A0D3C1C-EC1B-462A-A338-C8E7837B7E6E}">
      <dsp:nvSpPr>
        <dsp:cNvPr id="0" name=""/>
        <dsp:cNvSpPr/>
      </dsp:nvSpPr>
      <dsp:spPr>
        <a:xfrm>
          <a:off x="3070026" y="3974913"/>
          <a:ext cx="2089546" cy="323922"/>
        </a:xfrm>
        <a:prstGeom prst="roundRect">
          <a:avLst>
            <a:gd name="adj" fmla="val 10000"/>
          </a:avLst>
        </a:prstGeom>
        <a:noFill/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700" kern="1200" dirty="0"/>
        </a:p>
      </dsp:txBody>
      <dsp:txXfrm>
        <a:off x="3079513" y="3984400"/>
        <a:ext cx="2070572" cy="304948"/>
      </dsp:txXfrm>
    </dsp:sp>
    <dsp:sp modelId="{B2C6741C-8793-4E11-860F-44CBEC58FE88}">
      <dsp:nvSpPr>
        <dsp:cNvPr id="0" name=""/>
        <dsp:cNvSpPr/>
      </dsp:nvSpPr>
      <dsp:spPr>
        <a:xfrm>
          <a:off x="5616661" y="0"/>
          <a:ext cx="2611933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800" kern="1200" dirty="0" smtClean="0"/>
            <a:t>Physical</a:t>
          </a:r>
          <a:endParaRPr lang="en-AU" sz="3800" kern="1200" dirty="0"/>
        </a:p>
      </dsp:txBody>
      <dsp:txXfrm>
        <a:off x="5616661" y="0"/>
        <a:ext cx="2611933" cy="1357788"/>
      </dsp:txXfrm>
    </dsp:sp>
    <dsp:sp modelId="{0B5FDAED-C6AE-4697-B4BA-450BAE09E371}">
      <dsp:nvSpPr>
        <dsp:cNvPr id="0" name=""/>
        <dsp:cNvSpPr/>
      </dsp:nvSpPr>
      <dsp:spPr>
        <a:xfrm>
          <a:off x="5877855" y="1358617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SMS</a:t>
          </a:r>
          <a:endParaRPr lang="en-AU" sz="1700" kern="1200" dirty="0"/>
        </a:p>
      </dsp:txBody>
      <dsp:txXfrm>
        <a:off x="5887342" y="1368104"/>
        <a:ext cx="2070572" cy="304948"/>
      </dsp:txXfrm>
    </dsp:sp>
    <dsp:sp modelId="{49CD2B53-57EF-4456-8113-82B1B390CD62}">
      <dsp:nvSpPr>
        <dsp:cNvPr id="0" name=""/>
        <dsp:cNvSpPr/>
      </dsp:nvSpPr>
      <dsp:spPr>
        <a:xfrm>
          <a:off x="5877855" y="1732374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Contacts</a:t>
          </a:r>
          <a:endParaRPr lang="en-AU" sz="1700" kern="1200" dirty="0"/>
        </a:p>
      </dsp:txBody>
      <dsp:txXfrm>
        <a:off x="5887342" y="1741861"/>
        <a:ext cx="2070572" cy="304948"/>
      </dsp:txXfrm>
    </dsp:sp>
    <dsp:sp modelId="{74F112E4-58DE-4655-B41E-FA34C6808441}">
      <dsp:nvSpPr>
        <dsp:cNvPr id="0" name=""/>
        <dsp:cNvSpPr/>
      </dsp:nvSpPr>
      <dsp:spPr>
        <a:xfrm>
          <a:off x="5877855" y="2106130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Call Logs</a:t>
          </a:r>
          <a:endParaRPr lang="en-AU" sz="1700" kern="1200" dirty="0"/>
        </a:p>
      </dsp:txBody>
      <dsp:txXfrm>
        <a:off x="5887342" y="2115617"/>
        <a:ext cx="2070572" cy="304948"/>
      </dsp:txXfrm>
    </dsp:sp>
    <dsp:sp modelId="{7D537AD4-DA79-49AE-B2E7-9DDB6F8A42C9}">
      <dsp:nvSpPr>
        <dsp:cNvPr id="0" name=""/>
        <dsp:cNvSpPr/>
      </dsp:nvSpPr>
      <dsp:spPr>
        <a:xfrm>
          <a:off x="5877855" y="2479887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Media</a:t>
          </a:r>
          <a:endParaRPr lang="en-AU" sz="1700" kern="1200" dirty="0"/>
        </a:p>
      </dsp:txBody>
      <dsp:txXfrm>
        <a:off x="5887342" y="2489374"/>
        <a:ext cx="2070572" cy="304948"/>
      </dsp:txXfrm>
    </dsp:sp>
    <dsp:sp modelId="{BF52C73D-1876-404C-92C6-537C2EFE2639}">
      <dsp:nvSpPr>
        <dsp:cNvPr id="0" name=""/>
        <dsp:cNvSpPr/>
      </dsp:nvSpPr>
      <dsp:spPr>
        <a:xfrm>
          <a:off x="5877855" y="2853643"/>
          <a:ext cx="2089546" cy="323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App data</a:t>
          </a:r>
          <a:endParaRPr lang="en-AU" sz="1700" kern="1200" dirty="0"/>
        </a:p>
      </dsp:txBody>
      <dsp:txXfrm>
        <a:off x="5887342" y="2863130"/>
        <a:ext cx="2070572" cy="304948"/>
      </dsp:txXfrm>
    </dsp:sp>
    <dsp:sp modelId="{7E5DEE87-E4FB-434A-9F23-EE2C561B512E}">
      <dsp:nvSpPr>
        <dsp:cNvPr id="0" name=""/>
        <dsp:cNvSpPr/>
      </dsp:nvSpPr>
      <dsp:spPr>
        <a:xfrm>
          <a:off x="5877855" y="3227400"/>
          <a:ext cx="2089546" cy="323922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Files</a:t>
          </a:r>
          <a:endParaRPr lang="en-AU" sz="1700" kern="1200" dirty="0"/>
        </a:p>
      </dsp:txBody>
      <dsp:txXfrm>
        <a:off x="5887342" y="3236887"/>
        <a:ext cx="2070572" cy="304948"/>
      </dsp:txXfrm>
    </dsp:sp>
    <dsp:sp modelId="{3F113BED-1291-4DC8-9849-96612A2F20C3}">
      <dsp:nvSpPr>
        <dsp:cNvPr id="0" name=""/>
        <dsp:cNvSpPr/>
      </dsp:nvSpPr>
      <dsp:spPr>
        <a:xfrm>
          <a:off x="5877855" y="3601157"/>
          <a:ext cx="2089546" cy="323922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Hidden Files</a:t>
          </a:r>
          <a:endParaRPr lang="en-AU" sz="1700" kern="1200" dirty="0"/>
        </a:p>
      </dsp:txBody>
      <dsp:txXfrm>
        <a:off x="5887342" y="3610644"/>
        <a:ext cx="2070572" cy="304948"/>
      </dsp:txXfrm>
    </dsp:sp>
    <dsp:sp modelId="{FED25353-DD00-40FC-BA99-A56C6A4A5882}">
      <dsp:nvSpPr>
        <dsp:cNvPr id="0" name=""/>
        <dsp:cNvSpPr/>
      </dsp:nvSpPr>
      <dsp:spPr>
        <a:xfrm>
          <a:off x="5877855" y="3974913"/>
          <a:ext cx="2089546" cy="323922"/>
        </a:xfrm>
        <a:prstGeom prst="roundRect">
          <a:avLst>
            <a:gd name="adj" fmla="val 10000"/>
          </a:avLst>
        </a:prstGeom>
        <a:solidFill>
          <a:srgbClr val="C000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Deleted Data</a:t>
          </a:r>
          <a:endParaRPr lang="en-AU" sz="1700" kern="1200" dirty="0"/>
        </a:p>
      </dsp:txBody>
      <dsp:txXfrm>
        <a:off x="5887342" y="3984400"/>
        <a:ext cx="2070572" cy="30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9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AU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513" y="0"/>
            <a:ext cx="29719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AU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716"/>
            <a:ext cx="29719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AU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513" y="9428716"/>
            <a:ext cx="29719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1B1F6177-DAE4-42E5-AF04-A83DE669991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3923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9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AU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095" y="0"/>
            <a:ext cx="2971905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AU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772" y="4715153"/>
            <a:ext cx="5026458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719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AU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095" y="9430306"/>
            <a:ext cx="2971905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67" tIns="46534" rIns="93067" bIns="4653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36B3121D-41CD-4EE9-9B58-795C5BFF120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711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899F3-D477-4A45-BD68-9291FA881BC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7360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74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3901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75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3411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74435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0833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0134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3875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51588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21386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51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5562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3121D-41CD-4EE9-9B58-795C5BFF120E}" type="slidenum">
              <a:rPr lang="en-AU" altLang="en-US" smtClean="0"/>
              <a:pPr/>
              <a:t>73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6661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00113" y="2935513"/>
            <a:ext cx="7772400" cy="1975104"/>
          </a:xfrm>
          <a:effectLst/>
        </p:spPr>
        <p:txBody>
          <a:bodyPr/>
          <a:lstStyle>
            <a:lvl1pPr marR="9144" algn="l">
              <a:defRPr sz="4000" b="0" cap="none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00113" y="5048065"/>
            <a:ext cx="7772400" cy="881021"/>
          </a:xfrm>
        </p:spPr>
        <p:txBody>
          <a:bodyPr lIns="100584" tIns="45720" anchor="t" anchorCtr="0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1120571"/>
            <a:ext cx="3602743" cy="1642875"/>
          </a:xfrm>
          <a:prstGeom prst="rect">
            <a:avLst/>
          </a:prstGeom>
          <a:noFill/>
          <a:ln w="190500" cap="sq">
            <a:noFill/>
            <a:miter lim="800000"/>
          </a:ln>
          <a:effectLst/>
        </p:spPr>
      </p:pic>
      <p:sp>
        <p:nvSpPr>
          <p:cNvPr id="11" name="TextBox 10"/>
          <p:cNvSpPr txBox="1"/>
          <p:nvPr userDrawn="1"/>
        </p:nvSpPr>
        <p:spPr>
          <a:xfrm>
            <a:off x="3049402" y="19050"/>
            <a:ext cx="3036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>
                <a:solidFill>
                  <a:srgbClr val="FF0000"/>
                </a:solidFill>
                <a:latin typeface="+mj-lt"/>
              </a:rPr>
              <a:t>TRAINING-IN-CONFIDENCE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49401" y="6419850"/>
            <a:ext cx="3036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>
                <a:solidFill>
                  <a:srgbClr val="FF0000"/>
                </a:solidFill>
                <a:latin typeface="+mj-lt"/>
              </a:rPr>
              <a:t>TRAINING-IN-CONFIDENCE</a:t>
            </a:r>
          </a:p>
          <a:p>
            <a:pPr algn="ctr"/>
            <a:endParaRPr lang="en-AU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945"/>
            <a:ext cx="9144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6275" y="211455"/>
            <a:ext cx="6740525" cy="914400"/>
          </a:xfrm>
        </p:spPr>
        <p:txBody>
          <a:bodyPr/>
          <a:lstStyle>
            <a:lvl1pPr>
              <a:defRPr sz="3600" cap="none" baseline="0"/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0112" y="1490662"/>
            <a:ext cx="2300287" cy="4516437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90662"/>
            <a:ext cx="5486400" cy="451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46275" y="211455"/>
            <a:ext cx="6740525" cy="914400"/>
          </a:xfrm>
        </p:spPr>
        <p:txBody>
          <a:bodyPr/>
          <a:lstStyle>
            <a:lvl1pPr>
              <a:defRPr sz="3600" cap="none" baseline="0"/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0C0FF8D-3914-429E-B60E-A76BFF192F7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40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2000">
              <a:schemeClr val="bg2">
                <a:lumMod val="50000"/>
              </a:schemeClr>
            </a:gs>
            <a:gs pos="100000">
              <a:srgbClr val="12388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946275" y="319314"/>
            <a:ext cx="6726238" cy="798286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00112" y="1490663"/>
            <a:ext cx="7772173" cy="486489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" y="194087"/>
            <a:ext cx="1541716" cy="703033"/>
          </a:xfrm>
          <a:prstGeom prst="rect">
            <a:avLst/>
          </a:prstGeom>
          <a:noFill/>
          <a:ln w="190500" cap="sq">
            <a:noFill/>
            <a:miter lim="800000"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49400" y="19050"/>
            <a:ext cx="3036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 dirty="0">
                <a:solidFill>
                  <a:srgbClr val="FF0000"/>
                </a:solidFill>
                <a:latin typeface="+mj-lt"/>
              </a:rPr>
              <a:t>TRAINING-IN-CONFIDENCE</a:t>
            </a:r>
          </a:p>
          <a:p>
            <a:pPr algn="ctr"/>
            <a:endParaRPr lang="en-AU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9400" y="6419850"/>
            <a:ext cx="3036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600">
                <a:solidFill>
                  <a:srgbClr val="FF0000"/>
                </a:solidFill>
                <a:latin typeface="+mj-lt"/>
              </a:rPr>
              <a:t>TRAINING-IN-CONFIDENCE</a:t>
            </a:r>
            <a:endParaRPr lang="en-AU" sz="1600" dirty="0">
              <a:solidFill>
                <a:srgbClr val="FF0000"/>
              </a:solidFill>
              <a:latin typeface="+mj-l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rtl="0" eaLnBrk="1" latinLnBrk="0" hangingPunct="1">
        <a:spcBef>
          <a:spcPct val="0"/>
        </a:spcBef>
        <a:buNone/>
        <a:defRPr kumimoji="0" sz="3200" kern="1200" spc="-1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3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2.wdp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G"/><Relationship Id="rId18" Type="http://schemas.openxmlformats.org/officeDocument/2006/relationships/image" Target="../media/image101.JPG"/><Relationship Id="rId3" Type="http://schemas.openxmlformats.org/officeDocument/2006/relationships/image" Target="../media/image86.JPG"/><Relationship Id="rId21" Type="http://schemas.openxmlformats.org/officeDocument/2006/relationships/image" Target="../media/image104.JP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17" Type="http://schemas.openxmlformats.org/officeDocument/2006/relationships/image" Target="../media/image100.JPG"/><Relationship Id="rId2" Type="http://schemas.openxmlformats.org/officeDocument/2006/relationships/image" Target="../media/image85.JPG"/><Relationship Id="rId16" Type="http://schemas.openxmlformats.org/officeDocument/2006/relationships/image" Target="../media/image99.JPG"/><Relationship Id="rId20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24" Type="http://schemas.openxmlformats.org/officeDocument/2006/relationships/image" Target="../media/image107.JPG"/><Relationship Id="rId5" Type="http://schemas.openxmlformats.org/officeDocument/2006/relationships/image" Target="../media/image88.JPG"/><Relationship Id="rId15" Type="http://schemas.openxmlformats.org/officeDocument/2006/relationships/image" Target="../media/image98.JPG"/><Relationship Id="rId23" Type="http://schemas.openxmlformats.org/officeDocument/2006/relationships/image" Target="../media/image106.JPG"/><Relationship Id="rId10" Type="http://schemas.openxmlformats.org/officeDocument/2006/relationships/image" Target="../media/image93.JPG"/><Relationship Id="rId19" Type="http://schemas.openxmlformats.org/officeDocument/2006/relationships/image" Target="../media/image102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Relationship Id="rId14" Type="http://schemas.openxmlformats.org/officeDocument/2006/relationships/image" Target="../media/image97.JPG"/><Relationship Id="rId22" Type="http://schemas.openxmlformats.org/officeDocument/2006/relationships/image" Target="../media/image10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 txBox="1">
            <a:spLocks noChangeArrowheads="1"/>
          </p:cNvSpPr>
          <p:nvPr/>
        </p:nvSpPr>
        <p:spPr>
          <a:xfrm>
            <a:off x="34290" y="3006090"/>
            <a:ext cx="9065462" cy="2082542"/>
          </a:xfrm>
          <a:prstGeom prst="rect">
            <a:avLst/>
          </a:prstGeom>
          <a:noFill/>
          <a:ln/>
          <a:effectLst/>
        </p:spPr>
        <p:txBody>
          <a:bodyPr vert="horz" anchor="b" anchorCtr="0">
            <a:noAutofit/>
          </a:bodyPr>
          <a:lstStyle>
            <a:lvl1pPr marR="9144" algn="l" rtl="0" eaLnBrk="1" latinLnBrk="0" hangingPunct="1">
              <a:spcBef>
                <a:spcPct val="0"/>
              </a:spcBef>
              <a:buNone/>
              <a:defRPr kumimoji="0" sz="4000" b="0" kern="1200" cap="none" spc="0" baseline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r>
              <a:rPr lang="en-US" altLang="en-US" sz="3000" b="1" dirty="0" smtClean="0">
                <a:solidFill>
                  <a:srgbClr val="FFFFFF"/>
                </a:solidFill>
              </a:rPr>
              <a:t>Cambodia Child Sexual Exploitation Training Conference (July 2019)</a:t>
            </a:r>
          </a:p>
          <a:p>
            <a:pPr algn="ctr" fontAlgn="auto">
              <a:spcAft>
                <a:spcPts val="0"/>
              </a:spcAft>
            </a:pPr>
            <a:endParaRPr lang="en-US" altLang="en-US" sz="2000" b="1" dirty="0">
              <a:solidFill>
                <a:srgbClr val="FFFFFF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n-US" altLang="en-US" b="1" dirty="0" smtClean="0">
                <a:solidFill>
                  <a:srgbClr val="FFFFFF"/>
                </a:solidFill>
              </a:rPr>
              <a:t>Digital Forensics</a:t>
            </a:r>
            <a:endParaRPr lang="en-AU" altLang="en-US" b="1" dirty="0">
              <a:solidFill>
                <a:srgbClr val="FFFFFF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687926" y="5493648"/>
            <a:ext cx="7735329" cy="1079500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sz="1800" dirty="0" smtClean="0"/>
              <a:t>Peter HANCOX</a:t>
            </a:r>
            <a:endParaRPr lang="en-US" altLang="en-US" sz="1800" dirty="0"/>
          </a:p>
          <a:p>
            <a:r>
              <a:rPr lang="en-US" altLang="en-US" sz="1800" dirty="0" smtClean="0"/>
              <a:t>Digital Forensics &amp; Cybercrime Advisor – Jakarta</a:t>
            </a:r>
          </a:p>
          <a:p>
            <a:r>
              <a:rPr lang="en-US" altLang="en-US" sz="1800" dirty="0" smtClean="0"/>
              <a:t>International Operations</a:t>
            </a:r>
            <a:endParaRPr lang="en-AU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0692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2" y="1364082"/>
            <a:ext cx="8279546" cy="465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194" y="1209404"/>
            <a:ext cx="6234249" cy="617728"/>
          </a:xfrm>
        </p:spPr>
        <p:txBody>
          <a:bodyPr/>
          <a:lstStyle/>
          <a:p>
            <a:pPr algn="ctr"/>
            <a:r>
              <a:rPr lang="en-AU" b="1" dirty="0" smtClean="0"/>
              <a:t>What is Digital Forensics?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994" y="2522992"/>
            <a:ext cx="6640647" cy="214698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AU" dirty="0" smtClean="0"/>
              <a:t>Digital Forensics is the preservation, acquisition, and analysis of data contained on electronic devices such as computers, external storage devices and mobile phones.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5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80" y="365760"/>
            <a:ext cx="7388352" cy="617728"/>
          </a:xfrm>
        </p:spPr>
        <p:txBody>
          <a:bodyPr/>
          <a:lstStyle/>
          <a:p>
            <a:r>
              <a:rPr lang="en-AU" b="1" dirty="0" smtClean="0"/>
              <a:t>Role of Digital Forensic Examiner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2" y="1287463"/>
            <a:ext cx="7772173" cy="5062537"/>
          </a:xfrm>
        </p:spPr>
        <p:txBody>
          <a:bodyPr>
            <a:normAutofit/>
          </a:bodyPr>
          <a:lstStyle/>
          <a:p>
            <a:r>
              <a:rPr lang="en-AU" dirty="0" smtClean="0"/>
              <a:t>Attendance at search warrants</a:t>
            </a:r>
          </a:p>
          <a:p>
            <a:r>
              <a:rPr lang="en-AU" dirty="0" smtClean="0"/>
              <a:t>Examination of: CCTV, computers, mobiles, printers, PDAs, USB devices = Any electronic items that may hold evidence</a:t>
            </a:r>
          </a:p>
          <a:p>
            <a:r>
              <a:rPr lang="en-AU" dirty="0" smtClean="0"/>
              <a:t>Obtaining a forensically sound copy of electronic evidence</a:t>
            </a:r>
          </a:p>
          <a:p>
            <a:r>
              <a:rPr lang="en-AU" dirty="0" smtClean="0"/>
              <a:t>Data recovery (deleted files)</a:t>
            </a:r>
          </a:p>
          <a:p>
            <a:r>
              <a:rPr lang="en-AU" dirty="0" smtClean="0"/>
              <a:t>Password recovery and Decryption</a:t>
            </a:r>
          </a:p>
          <a:p>
            <a:r>
              <a:rPr lang="en-AU" dirty="0" smtClean="0"/>
              <a:t>Interpreting evidential material and report production</a:t>
            </a:r>
          </a:p>
          <a:p>
            <a:r>
              <a:rPr lang="en-AU" dirty="0" smtClean="0"/>
              <a:t>Court attendance to provide factual and expert opinion evidence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44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44990" y="939365"/>
            <a:ext cx="7612851" cy="7982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altLang="en-US" b="1" dirty="0" smtClean="0"/>
              <a:t>Electronic investigation Life Cycle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44990" y="2186280"/>
            <a:ext cx="7772173" cy="4864897"/>
          </a:xfrm>
        </p:spPr>
        <p:txBody>
          <a:bodyPr/>
          <a:lstStyle/>
          <a:p>
            <a:r>
              <a:rPr lang="en-AU" altLang="en-US" dirty="0" smtClean="0"/>
              <a:t>Planning</a:t>
            </a:r>
          </a:p>
          <a:p>
            <a:r>
              <a:rPr lang="en-AU" altLang="en-US" dirty="0" smtClean="0"/>
              <a:t>Scene Attendance</a:t>
            </a:r>
          </a:p>
          <a:p>
            <a:r>
              <a:rPr lang="en-AU" altLang="en-US" dirty="0" smtClean="0"/>
              <a:t>Identification</a:t>
            </a:r>
          </a:p>
          <a:p>
            <a:r>
              <a:rPr lang="en-AU" altLang="en-US" dirty="0" smtClean="0"/>
              <a:t>Preservation</a:t>
            </a:r>
          </a:p>
          <a:p>
            <a:r>
              <a:rPr lang="en-AU" altLang="en-US" dirty="0" smtClean="0">
                <a:solidFill>
                  <a:srgbClr val="FFFF00"/>
                </a:solidFill>
              </a:rPr>
              <a:t>Acquisition</a:t>
            </a:r>
          </a:p>
          <a:p>
            <a:r>
              <a:rPr lang="en-AU" altLang="en-US" dirty="0" smtClean="0">
                <a:solidFill>
                  <a:srgbClr val="FFFF00"/>
                </a:solidFill>
              </a:rPr>
              <a:t>Processing</a:t>
            </a:r>
          </a:p>
          <a:p>
            <a:r>
              <a:rPr lang="en-AU" altLang="en-US" dirty="0" smtClean="0">
                <a:solidFill>
                  <a:srgbClr val="FFFF00"/>
                </a:solidFill>
              </a:rPr>
              <a:t>Examination</a:t>
            </a:r>
          </a:p>
          <a:p>
            <a:r>
              <a:rPr lang="en-AU" altLang="en-US" dirty="0" smtClean="0">
                <a:solidFill>
                  <a:srgbClr val="FFFF00"/>
                </a:solidFill>
              </a:rPr>
              <a:t>Reporting</a:t>
            </a:r>
          </a:p>
          <a:p>
            <a:r>
              <a:rPr lang="en-AU" altLang="en-US" dirty="0" smtClean="0">
                <a:solidFill>
                  <a:srgbClr val="FFFF00"/>
                </a:solidFill>
              </a:rPr>
              <a:t>Courtroom Testimony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074078" y="2600617"/>
            <a:ext cx="33686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4800"/>
              <a:t>Pre seizure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5074078" y="4886617"/>
            <a:ext cx="3886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4800"/>
              <a:t>Post seizure</a:t>
            </a:r>
          </a:p>
        </p:txBody>
      </p:sp>
    </p:spTree>
    <p:extLst>
      <p:ext uri="{BB962C8B-B14F-4D97-AF65-F5344CB8AC3E}">
        <p14:creationId xmlns:p14="http://schemas.microsoft.com/office/powerpoint/2010/main" val="13303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747040" y="3603372"/>
            <a:ext cx="7848600" cy="2743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8990" y="715398"/>
            <a:ext cx="7715250" cy="8794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altLang="en-US" b="1" dirty="0" smtClean="0"/>
              <a:t>Electronic investigation Life Cycle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0578" y="1803147"/>
            <a:ext cx="7713662" cy="5003800"/>
          </a:xfrm>
        </p:spPr>
        <p:txBody>
          <a:bodyPr/>
          <a:lstStyle/>
          <a:p>
            <a:r>
              <a:rPr lang="en-AU" altLang="en-US" smtClean="0"/>
              <a:t>Planning</a:t>
            </a:r>
          </a:p>
          <a:p>
            <a:r>
              <a:rPr lang="en-AU" altLang="en-US" smtClean="0"/>
              <a:t>Scene Attendance</a:t>
            </a:r>
          </a:p>
          <a:p>
            <a:r>
              <a:rPr lang="en-AU" altLang="en-US" smtClean="0"/>
              <a:t>Identification</a:t>
            </a:r>
          </a:p>
          <a:p>
            <a:r>
              <a:rPr lang="en-AU" altLang="en-US" smtClean="0"/>
              <a:t>Preservation</a:t>
            </a:r>
          </a:p>
          <a:p>
            <a:r>
              <a:rPr lang="en-AU" altLang="en-US" smtClean="0">
                <a:solidFill>
                  <a:srgbClr val="FFFF00"/>
                </a:solidFill>
              </a:rPr>
              <a:t>Acquisition</a:t>
            </a:r>
          </a:p>
          <a:p>
            <a:r>
              <a:rPr lang="en-AU" altLang="en-US" smtClean="0">
                <a:solidFill>
                  <a:srgbClr val="FFFF00"/>
                </a:solidFill>
              </a:rPr>
              <a:t>Processing</a:t>
            </a:r>
          </a:p>
          <a:p>
            <a:r>
              <a:rPr lang="en-AU" altLang="en-US" smtClean="0">
                <a:solidFill>
                  <a:srgbClr val="FFFF00"/>
                </a:solidFill>
              </a:rPr>
              <a:t>Examination</a:t>
            </a:r>
          </a:p>
          <a:p>
            <a:r>
              <a:rPr lang="en-AU" altLang="en-US" smtClean="0">
                <a:solidFill>
                  <a:srgbClr val="FFFF00"/>
                </a:solidFill>
              </a:rPr>
              <a:t>Reporting</a:t>
            </a:r>
          </a:p>
          <a:p>
            <a:r>
              <a:rPr lang="en-AU" altLang="en-US" smtClean="0">
                <a:solidFill>
                  <a:srgbClr val="FFFF00"/>
                </a:solidFill>
              </a:rPr>
              <a:t>Courtroom Testimony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252240" y="3755772"/>
            <a:ext cx="434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2800"/>
              <a:t>Reviewing Forensically Acquired Electronic Data</a:t>
            </a:r>
          </a:p>
        </p:txBody>
      </p:sp>
    </p:spTree>
    <p:extLst>
      <p:ext uri="{BB962C8B-B14F-4D97-AF65-F5344CB8AC3E}">
        <p14:creationId xmlns:p14="http://schemas.microsoft.com/office/powerpoint/2010/main" val="4006560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575" y="415735"/>
            <a:ext cx="7388352" cy="617728"/>
          </a:xfrm>
        </p:spPr>
        <p:txBody>
          <a:bodyPr/>
          <a:lstStyle/>
          <a:p>
            <a:r>
              <a:rPr lang="en-AU" b="1" dirty="0" smtClean="0"/>
              <a:t>AFP Digital Forensics – Locations</a:t>
            </a:r>
            <a:endParaRPr lang="en-AU" b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70351" y="4867350"/>
            <a:ext cx="1064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Perth</a:t>
            </a:r>
          </a:p>
        </p:txBody>
      </p:sp>
      <p:pic>
        <p:nvPicPr>
          <p:cNvPr id="6" name="Picture 11" descr="Image result for australi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55" y="1278467"/>
            <a:ext cx="6531714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70751" y="5923098"/>
            <a:ext cx="18705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Melbourne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36884" y="3766878"/>
            <a:ext cx="15936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Brisbane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706408" y="5380233"/>
            <a:ext cx="1647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Canberra</a:t>
            </a:r>
            <a:endParaRPr lang="en-US" alt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053263" y="4867350"/>
            <a:ext cx="13532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Sydney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72392" y="5156335"/>
            <a:ext cx="15692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Adelaide</a:t>
            </a:r>
          </a:p>
        </p:txBody>
      </p:sp>
    </p:spTree>
    <p:extLst>
      <p:ext uri="{BB962C8B-B14F-4D97-AF65-F5344CB8AC3E}">
        <p14:creationId xmlns:p14="http://schemas.microsoft.com/office/powerpoint/2010/main" val="40241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310" y="395539"/>
            <a:ext cx="6045242" cy="678688"/>
          </a:xfrm>
        </p:spPr>
        <p:txBody>
          <a:bodyPr/>
          <a:lstStyle/>
          <a:p>
            <a:r>
              <a:rPr lang="en-AU" b="1" dirty="0" smtClean="0"/>
              <a:t>Who do AFP DF Support?</a:t>
            </a:r>
            <a:endParaRPr lang="en-AU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57220" y="1397361"/>
            <a:ext cx="7292124" cy="5057867"/>
          </a:xfrm>
        </p:spPr>
        <p:txBody>
          <a:bodyPr>
            <a:normAutofit/>
          </a:bodyPr>
          <a:lstStyle/>
          <a:p>
            <a:r>
              <a:rPr lang="en-AU" u="sng" dirty="0" smtClean="0"/>
              <a:t>AFP Digital Forensics</a:t>
            </a:r>
            <a:r>
              <a:rPr lang="en-AU" dirty="0" smtClean="0"/>
              <a:t> support the following Investigation types:</a:t>
            </a:r>
          </a:p>
          <a:p>
            <a:endParaRPr lang="en-AU" dirty="0" smtClean="0"/>
          </a:p>
          <a:p>
            <a:pPr lvl="1"/>
            <a:r>
              <a:rPr lang="en-AU" dirty="0" smtClean="0"/>
              <a:t>Counter Terrorism</a:t>
            </a:r>
          </a:p>
          <a:p>
            <a:pPr lvl="1"/>
            <a:r>
              <a:rPr lang="en-AU" dirty="0" smtClean="0"/>
              <a:t>Child Sexual Exploitation</a:t>
            </a:r>
          </a:p>
          <a:p>
            <a:pPr lvl="1"/>
            <a:r>
              <a:rPr lang="en-AU" dirty="0" smtClean="0"/>
              <a:t>Cyber Crime</a:t>
            </a:r>
          </a:p>
          <a:p>
            <a:pPr lvl="1"/>
            <a:r>
              <a:rPr lang="en-AU" dirty="0" smtClean="0"/>
              <a:t>People Smuggling</a:t>
            </a:r>
          </a:p>
          <a:p>
            <a:pPr lvl="1"/>
            <a:r>
              <a:rPr lang="en-AU" dirty="0" smtClean="0"/>
              <a:t>Fraud &amp; Anti-Corruption</a:t>
            </a:r>
          </a:p>
          <a:p>
            <a:pPr lvl="1"/>
            <a:r>
              <a:rPr lang="en-AU" dirty="0" smtClean="0"/>
              <a:t>Drugs (Import/Exportation)</a:t>
            </a:r>
          </a:p>
          <a:p>
            <a:pPr lvl="1"/>
            <a:r>
              <a:rPr lang="en-AU" dirty="0" smtClean="0"/>
              <a:t>International Operations</a:t>
            </a:r>
          </a:p>
        </p:txBody>
      </p:sp>
    </p:spTree>
    <p:extLst>
      <p:ext uri="{BB962C8B-B14F-4D97-AF65-F5344CB8AC3E}">
        <p14:creationId xmlns:p14="http://schemas.microsoft.com/office/powerpoint/2010/main" val="2748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494" y="406701"/>
            <a:ext cx="6440833" cy="617728"/>
          </a:xfrm>
        </p:spPr>
        <p:txBody>
          <a:bodyPr/>
          <a:lstStyle/>
          <a:p>
            <a:pPr algn="ctr"/>
            <a:r>
              <a:rPr lang="en-AU" b="1" dirty="0" smtClean="0"/>
              <a:t>CNP Digital Forensics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8" y="1341966"/>
            <a:ext cx="8809566" cy="1809447"/>
          </a:xfrm>
        </p:spPr>
        <p:txBody>
          <a:bodyPr>
            <a:normAutofit/>
          </a:bodyPr>
          <a:lstStyle/>
          <a:p>
            <a:r>
              <a:rPr lang="en-AU" dirty="0" smtClean="0"/>
              <a:t>Part of the Anti Cyber Crime Department established in September 2015</a:t>
            </a:r>
          </a:p>
          <a:p>
            <a:endParaRPr lang="en-AU" dirty="0" smtClean="0"/>
          </a:p>
          <a:p>
            <a:r>
              <a:rPr lang="en-AU" dirty="0" smtClean="0"/>
              <a:t>CNP Digital Forensics Team Structure:</a:t>
            </a:r>
          </a:p>
          <a:p>
            <a:pPr lvl="1"/>
            <a:endParaRPr lang="en-AU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6618410"/>
              </p:ext>
            </p:extLst>
          </p:nvPr>
        </p:nvGraphicFramePr>
        <p:xfrm>
          <a:off x="1130302" y="1788281"/>
          <a:ext cx="6756401" cy="4961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61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586" y="852140"/>
            <a:ext cx="7118687" cy="678688"/>
          </a:xfrm>
        </p:spPr>
        <p:txBody>
          <a:bodyPr/>
          <a:lstStyle/>
          <a:p>
            <a:pPr algn="ctr"/>
            <a:r>
              <a:rPr lang="en-AU" b="1" dirty="0" smtClean="0"/>
              <a:t>Admissibility of DF Evidence</a:t>
            </a:r>
            <a:br>
              <a:rPr lang="en-AU" b="1" dirty="0" smtClean="0"/>
            </a:br>
            <a:r>
              <a:rPr lang="en-AU" b="1" dirty="0" smtClean="0"/>
              <a:t>in Court </a:t>
            </a:r>
            <a:endParaRPr lang="en-AU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2148" y="1667082"/>
            <a:ext cx="8605157" cy="491877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AU" i="1" dirty="0" smtClean="0"/>
              <a:t>Admissibility – the quality of being acceptable or valid</a:t>
            </a:r>
          </a:p>
          <a:p>
            <a:endParaRPr lang="en-AU" dirty="0" smtClean="0"/>
          </a:p>
          <a:p>
            <a:r>
              <a:rPr lang="en-AU" dirty="0" smtClean="0"/>
              <a:t>Basic standards in Digital Forensics include:</a:t>
            </a:r>
          </a:p>
          <a:p>
            <a:pPr lvl="1"/>
            <a:r>
              <a:rPr lang="en-AU" dirty="0" smtClean="0"/>
              <a:t>Integrity of data i.e. write-protection, hashing</a:t>
            </a:r>
          </a:p>
          <a:p>
            <a:pPr lvl="1"/>
            <a:r>
              <a:rPr lang="en-AU" dirty="0" smtClean="0"/>
              <a:t>Verification of results</a:t>
            </a:r>
          </a:p>
          <a:p>
            <a:pPr lvl="1"/>
            <a:r>
              <a:rPr lang="en-AU" dirty="0" smtClean="0"/>
              <a:t>Chain of Custody principles</a:t>
            </a:r>
          </a:p>
          <a:p>
            <a:pPr lvl="1"/>
            <a:r>
              <a:rPr lang="en-AU" dirty="0" smtClean="0"/>
              <a:t>Repeatability of findings</a:t>
            </a:r>
          </a:p>
          <a:p>
            <a:pPr lvl="1"/>
            <a:r>
              <a:rPr lang="en-AU" dirty="0" smtClean="0"/>
              <a:t>Quality of DF report and interpretation of findings</a:t>
            </a:r>
            <a:endParaRPr lang="en-AU" dirty="0"/>
          </a:p>
          <a:p>
            <a:endParaRPr lang="en-AU" dirty="0"/>
          </a:p>
          <a:p>
            <a:r>
              <a:rPr lang="en-AU" i="1" dirty="0" smtClean="0"/>
              <a:t>We will go into this in greater detail throughout this session</a:t>
            </a:r>
          </a:p>
        </p:txBody>
      </p:sp>
    </p:spTree>
    <p:extLst>
      <p:ext uri="{BB962C8B-B14F-4D97-AF65-F5344CB8AC3E}">
        <p14:creationId xmlns:p14="http://schemas.microsoft.com/office/powerpoint/2010/main" val="9406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685" y="190161"/>
            <a:ext cx="7388352" cy="617728"/>
          </a:xfrm>
        </p:spPr>
        <p:txBody>
          <a:bodyPr/>
          <a:lstStyle/>
          <a:p>
            <a:r>
              <a:rPr lang="en-AU" b="1" dirty="0" smtClean="0"/>
              <a:t>Source of Electronic Evidence</a:t>
            </a:r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92" y="3788155"/>
            <a:ext cx="3995208" cy="299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793" y="388408"/>
            <a:ext cx="6105319" cy="4327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33" y="5342467"/>
            <a:ext cx="2887133" cy="14435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41" y="4411139"/>
            <a:ext cx="2763105" cy="2374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5" y="3752584"/>
            <a:ext cx="2339838" cy="17507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66" y="757766"/>
            <a:ext cx="3361267" cy="336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784" y="30227"/>
            <a:ext cx="5865872" cy="798286"/>
          </a:xfrm>
        </p:spPr>
        <p:txBody>
          <a:bodyPr/>
          <a:lstStyle/>
          <a:p>
            <a:pPr algn="ctr"/>
            <a:r>
              <a:rPr lang="en-AU" b="1" dirty="0" smtClean="0"/>
              <a:t>Session Overview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93" y="1137546"/>
            <a:ext cx="8917605" cy="5796657"/>
          </a:xfrm>
        </p:spPr>
        <p:txBody>
          <a:bodyPr>
            <a:normAutofit/>
          </a:bodyPr>
          <a:lstStyle/>
          <a:p>
            <a:r>
              <a:rPr lang="en-AU" dirty="0" smtClean="0"/>
              <a:t>This session will cover the role of Digital Forensics in Child Sexual Exploitation investigations, including:</a:t>
            </a:r>
          </a:p>
          <a:p>
            <a:endParaRPr lang="en-AU" sz="1600" dirty="0"/>
          </a:p>
          <a:p>
            <a:pPr lvl="1"/>
            <a:r>
              <a:rPr lang="en-AU" dirty="0" smtClean="0"/>
              <a:t>What is Digital Forensics?</a:t>
            </a:r>
          </a:p>
          <a:p>
            <a:pPr lvl="1"/>
            <a:r>
              <a:rPr lang="en-AU" dirty="0" smtClean="0"/>
              <a:t>What are AFP and Cambodian National Police DF capabilities?</a:t>
            </a:r>
          </a:p>
          <a:p>
            <a:pPr lvl="1"/>
            <a:r>
              <a:rPr lang="en-AU" dirty="0" smtClean="0"/>
              <a:t>Current Trends and Issues</a:t>
            </a:r>
          </a:p>
          <a:p>
            <a:pPr lvl="1"/>
            <a:r>
              <a:rPr lang="en-AU" dirty="0" smtClean="0"/>
              <a:t>Search Warrants – Importance of DF</a:t>
            </a:r>
          </a:p>
          <a:p>
            <a:pPr lvl="1"/>
            <a:r>
              <a:rPr lang="en-AU" dirty="0" smtClean="0"/>
              <a:t>International Standards &amp; Admissibility of Evidence</a:t>
            </a:r>
          </a:p>
          <a:p>
            <a:pPr lvl="1"/>
            <a:r>
              <a:rPr lang="en-AU" dirty="0" smtClean="0"/>
              <a:t>AFP DF Statements and Reports for Court</a:t>
            </a:r>
          </a:p>
          <a:p>
            <a:pPr lvl="1"/>
            <a:endParaRPr lang="en-AU" sz="1600" dirty="0"/>
          </a:p>
          <a:p>
            <a:pPr marL="68580" lvl="1" indent="0" algn="ctr">
              <a:spcBef>
                <a:spcPts val="700"/>
              </a:spcBef>
              <a:buClr>
                <a:schemeClr val="tx2"/>
              </a:buClr>
              <a:buSzPct val="95000"/>
              <a:buNone/>
            </a:pPr>
            <a:r>
              <a:rPr lang="en-AU" b="1" dirty="0" smtClean="0">
                <a:solidFill>
                  <a:srgbClr val="FFFF00"/>
                </a:solidFill>
              </a:rPr>
              <a:t>*Plus</a:t>
            </a:r>
            <a:r>
              <a:rPr lang="en-AU" dirty="0" smtClean="0">
                <a:solidFill>
                  <a:srgbClr val="FFFF00"/>
                </a:solidFill>
              </a:rPr>
              <a:t>, demonstrations (acquisitions</a:t>
            </a:r>
            <a:r>
              <a:rPr lang="en-AU" dirty="0">
                <a:solidFill>
                  <a:srgbClr val="FFFF00"/>
                </a:solidFill>
              </a:rPr>
              <a:t>, </a:t>
            </a:r>
            <a:r>
              <a:rPr lang="en-AU" dirty="0" smtClean="0">
                <a:solidFill>
                  <a:srgbClr val="FFFF00"/>
                </a:solidFill>
              </a:rPr>
              <a:t>analysis</a:t>
            </a:r>
            <a:r>
              <a:rPr lang="en-AU" dirty="0">
                <a:solidFill>
                  <a:srgbClr val="FFFF00"/>
                </a:solidFill>
              </a:rPr>
              <a:t>, </a:t>
            </a:r>
            <a:r>
              <a:rPr lang="en-AU" dirty="0" err="1">
                <a:solidFill>
                  <a:srgbClr val="FFFF00"/>
                </a:solidFill>
              </a:rPr>
              <a:t>etc</a:t>
            </a:r>
            <a:r>
              <a:rPr lang="en-AU" dirty="0" smtClean="0">
                <a:solidFill>
                  <a:srgbClr val="FFFF00"/>
                </a:solidFill>
              </a:rPr>
              <a:t>) for your awareness of DF tools and tradecraft</a:t>
            </a:r>
            <a:endParaRPr lang="en-AU" dirty="0">
              <a:solidFill>
                <a:srgbClr val="FFFF00"/>
              </a:solidFill>
            </a:endParaRPr>
          </a:p>
          <a:p>
            <a:endParaRPr lang="en-AU" dirty="0" smtClean="0"/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095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952" y="414528"/>
            <a:ext cx="7388352" cy="617728"/>
          </a:xfrm>
        </p:spPr>
        <p:txBody>
          <a:bodyPr/>
          <a:lstStyle/>
          <a:p>
            <a:r>
              <a:rPr lang="en-AU" b="1" dirty="0" smtClean="0"/>
              <a:t>Sources of Electronic Evidence</a:t>
            </a:r>
            <a:endParaRPr lang="en-AU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4" descr="P10001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625" y="1143000"/>
            <a:ext cx="8358188" cy="5291138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5072063" y="2000250"/>
            <a:ext cx="285750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786188" y="4572000"/>
            <a:ext cx="500062" cy="500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3071813" y="5072063"/>
            <a:ext cx="714375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643313" y="3786188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5786438" y="2428875"/>
            <a:ext cx="785812" cy="1000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1714500" y="5429250"/>
            <a:ext cx="928688" cy="857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4357688" y="3714750"/>
            <a:ext cx="285750" cy="357188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4429125" y="4857750"/>
            <a:ext cx="428625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5429250" y="2143125"/>
            <a:ext cx="214313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4643438" y="2857500"/>
            <a:ext cx="857250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3929063" y="2428875"/>
            <a:ext cx="928687" cy="714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6429375" y="3500438"/>
            <a:ext cx="642938" cy="428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4500563" y="1928813"/>
            <a:ext cx="214312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9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1140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5572125" cy="41767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686175" y="954088"/>
            <a:ext cx="2181225" cy="669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160GB ‘Fujitsu’ HDD containing:</a:t>
            </a:r>
            <a:endParaRPr lang="en-AU" altLang="en-US" sz="1000" b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>
                <a:solidFill>
                  <a:schemeClr val="bg2"/>
                </a:solidFill>
                <a:latin typeface="Calibri" panose="020F0502020204030204" pitchFamily="34" charset="0"/>
              </a:rPr>
              <a:t>567</a:t>
            </a: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 x child pornography picture files</a:t>
            </a: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>
                <a:solidFill>
                  <a:schemeClr val="bg2"/>
                </a:solidFill>
                <a:latin typeface="Calibri" panose="020F0502020204030204" pitchFamily="34" charset="0"/>
              </a:rPr>
              <a:t>173</a:t>
            </a: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 x child pornography video files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686175" y="1839913"/>
            <a:ext cx="2181225" cy="465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‘Samsung Galaxy S II’ containing:</a:t>
            </a:r>
            <a:endParaRPr lang="en-AU" altLang="en-US" sz="1000" b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Indicative CP Internet history</a:t>
            </a: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686175" y="2474913"/>
            <a:ext cx="2181225" cy="517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‘Apple iPhone 4’ containing:</a:t>
            </a:r>
            <a:endParaRPr lang="en-AU" altLang="en-US" sz="1000" b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Indicative CP Internet history</a:t>
            </a:r>
            <a:endParaRPr lang="en-US" altLang="en-US">
              <a:solidFill>
                <a:schemeClr val="bg2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23850" y="981075"/>
            <a:ext cx="3368675" cy="2219325"/>
            <a:chOff x="323528" y="980728"/>
            <a:chExt cx="3369445" cy="2219325"/>
          </a:xfrm>
        </p:grpSpPr>
        <p:pic>
          <p:nvPicPr>
            <p:cNvPr id="22546" name="Picture 12" descr="P11402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980728"/>
              <a:ext cx="2962275" cy="22193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547" name="AutoShape 4"/>
            <p:cNvCxnSpPr>
              <a:cxnSpLocks noChangeShapeType="1"/>
            </p:cNvCxnSpPr>
            <p:nvPr/>
          </p:nvCxnSpPr>
          <p:spPr bwMode="auto">
            <a:xfrm flipH="1">
              <a:off x="1559127" y="1253947"/>
              <a:ext cx="2133846" cy="86067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8" name="Rectangle 6"/>
            <p:cNvSpPr>
              <a:spLocks noChangeArrowheads="1"/>
            </p:cNvSpPr>
            <p:nvPr/>
          </p:nvSpPr>
          <p:spPr bwMode="auto">
            <a:xfrm rot="2606839">
              <a:off x="2297386" y="2447826"/>
              <a:ext cx="301625" cy="482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22549" name="AutoShape 7"/>
            <p:cNvCxnSpPr>
              <a:cxnSpLocks noChangeShapeType="1"/>
            </p:cNvCxnSpPr>
            <p:nvPr/>
          </p:nvCxnSpPr>
          <p:spPr bwMode="auto">
            <a:xfrm flipH="1">
              <a:off x="2594003" y="2057828"/>
              <a:ext cx="1092446" cy="439191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50" name="Rectangle 9"/>
            <p:cNvSpPr>
              <a:spLocks noChangeArrowheads="1"/>
            </p:cNvSpPr>
            <p:nvPr/>
          </p:nvSpPr>
          <p:spPr bwMode="auto">
            <a:xfrm rot="2600252">
              <a:off x="2419624" y="2784376"/>
              <a:ext cx="239712" cy="3889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22551" name="AutoShape 10"/>
            <p:cNvCxnSpPr>
              <a:cxnSpLocks noChangeShapeType="1"/>
            </p:cNvCxnSpPr>
            <p:nvPr/>
          </p:nvCxnSpPr>
          <p:spPr bwMode="auto">
            <a:xfrm flipH="1">
              <a:off x="2599011" y="2727226"/>
              <a:ext cx="1087438" cy="34925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52" name="Rectangle 3"/>
            <p:cNvSpPr>
              <a:spLocks noChangeArrowheads="1"/>
            </p:cNvSpPr>
            <p:nvPr/>
          </p:nvSpPr>
          <p:spPr bwMode="auto">
            <a:xfrm>
              <a:off x="1109936" y="2025551"/>
              <a:ext cx="447675" cy="482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23850" y="3449638"/>
            <a:ext cx="3368675" cy="2219325"/>
            <a:chOff x="323527" y="3449499"/>
            <a:chExt cx="3369446" cy="2219325"/>
          </a:xfrm>
        </p:grpSpPr>
        <p:pic>
          <p:nvPicPr>
            <p:cNvPr id="22543" name="Picture 13" descr="P11402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3449499"/>
              <a:ext cx="2962275" cy="22193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4" name="Rectangle 14"/>
            <p:cNvSpPr>
              <a:spLocks noChangeArrowheads="1"/>
            </p:cNvSpPr>
            <p:nvPr/>
          </p:nvSpPr>
          <p:spPr bwMode="auto">
            <a:xfrm>
              <a:off x="1030362" y="4520729"/>
              <a:ext cx="868362" cy="8524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22545" name="AutoShape 15"/>
            <p:cNvCxnSpPr>
              <a:cxnSpLocks noChangeShapeType="1"/>
              <a:stCxn id="16" idx="1"/>
            </p:cNvCxnSpPr>
            <p:nvPr/>
          </p:nvCxnSpPr>
          <p:spPr bwMode="auto">
            <a:xfrm flipH="1" flipV="1">
              <a:off x="1898724" y="4911254"/>
              <a:ext cx="1794249" cy="57707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692525" y="5062538"/>
            <a:ext cx="2182813" cy="852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‘Samsung RC720’ laptop containing:</a:t>
            </a:r>
            <a:endParaRPr lang="en-AU" altLang="en-US" sz="1000" b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>
                <a:solidFill>
                  <a:schemeClr val="bg2"/>
                </a:solidFill>
                <a:latin typeface="Calibri" panose="020F0502020204030204" pitchFamily="34" charset="0"/>
              </a:rPr>
              <a:t>1,911</a:t>
            </a: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 x child pornography picture files</a:t>
            </a: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>
                <a:solidFill>
                  <a:schemeClr val="bg2"/>
                </a:solidFill>
                <a:latin typeface="Calibri" panose="020F0502020204030204" pitchFamily="34" charset="0"/>
              </a:rPr>
              <a:t>2,482</a:t>
            </a: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 x child pornography video files</a:t>
            </a:r>
            <a:endParaRPr lang="en-US" altLang="en-US">
              <a:solidFill>
                <a:schemeClr val="bg2"/>
              </a:solidFill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857875" y="2220913"/>
            <a:ext cx="3062288" cy="2219325"/>
            <a:chOff x="5844349" y="3454859"/>
            <a:chExt cx="3062073" cy="2219325"/>
          </a:xfrm>
        </p:grpSpPr>
        <p:pic>
          <p:nvPicPr>
            <p:cNvPr id="22540" name="Picture 17" descr="P11402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147" y="3454859"/>
              <a:ext cx="2962275" cy="22193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41" name="Rectangle 18"/>
            <p:cNvSpPr>
              <a:spLocks noChangeArrowheads="1"/>
            </p:cNvSpPr>
            <p:nvPr/>
          </p:nvSpPr>
          <p:spPr bwMode="auto">
            <a:xfrm>
              <a:off x="7132668" y="4879057"/>
              <a:ext cx="352425" cy="638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22542" name="AutoShape 19"/>
            <p:cNvCxnSpPr>
              <a:cxnSpLocks noChangeShapeType="1"/>
              <a:stCxn id="21" idx="3"/>
              <a:endCxn id="22541" idx="1"/>
            </p:cNvCxnSpPr>
            <p:nvPr/>
          </p:nvCxnSpPr>
          <p:spPr bwMode="auto">
            <a:xfrm>
              <a:off x="5844349" y="5132834"/>
              <a:ext cx="1288319" cy="65311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686175" y="3559175"/>
            <a:ext cx="2171700" cy="677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‘Dell’ midi tower containing:</a:t>
            </a:r>
            <a:endParaRPr lang="en-AU" altLang="en-US" sz="1000" b="0">
              <a:solidFill>
                <a:schemeClr val="bg2"/>
              </a:solidFill>
              <a:latin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>
                <a:solidFill>
                  <a:schemeClr val="bg2"/>
                </a:solidFill>
                <a:latin typeface="Calibri" panose="020F0502020204030204" pitchFamily="34" charset="0"/>
              </a:rPr>
              <a:t>71</a:t>
            </a: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 x child pornography picture files</a:t>
            </a:r>
          </a:p>
          <a:p>
            <a:pPr>
              <a:buFont typeface="Times New Roman" panose="02020603050405020304" pitchFamily="18" charset="0"/>
              <a:buChar char="-"/>
            </a:pPr>
            <a:r>
              <a:rPr lang="en-AU" altLang="en-US" sz="1000">
                <a:solidFill>
                  <a:schemeClr val="bg2"/>
                </a:solidFill>
                <a:latin typeface="Calibri" panose="020F0502020204030204" pitchFamily="34" charset="0"/>
              </a:rPr>
              <a:t>6</a:t>
            </a:r>
            <a:r>
              <a:rPr lang="en-AU" altLang="en-US" sz="1000" b="0">
                <a:solidFill>
                  <a:schemeClr val="bg2"/>
                </a:solidFill>
                <a:latin typeface="Calibri" panose="020F0502020204030204" pitchFamily="34" charset="0"/>
              </a:rPr>
              <a:t> x child pornography video files</a:t>
            </a:r>
            <a:endParaRPr lang="en-US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739" y="365760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Data Volumes</a:t>
            </a:r>
            <a:endParaRPr lang="en-AU" b="1" dirty="0"/>
          </a:p>
        </p:txBody>
      </p:sp>
      <p:pic>
        <p:nvPicPr>
          <p:cNvPr id="3" name="Picture 2" descr="E:\ourg15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1250857"/>
            <a:ext cx="3289427" cy="4387309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89" y="3364992"/>
            <a:ext cx="3155850" cy="1722311"/>
          </a:xfrm>
          <a:prstGeom prst="rect">
            <a:avLst/>
          </a:prstGeom>
          <a:noFill/>
          <a:ln w="952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008544" y="5650705"/>
            <a:ext cx="2077813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1960s computer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750564" y="4110681"/>
            <a:ext cx="1760734" cy="82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191" y="4301490"/>
            <a:ext cx="17011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496,000</a:t>
            </a:r>
            <a:r>
              <a:rPr lang="en-AU" alt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+ times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more storage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55295" y="5146874"/>
            <a:ext cx="2462534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8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32GB </a:t>
            </a:r>
            <a:r>
              <a:rPr lang="en-AU" altLang="en-US" sz="18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microSD</a:t>
            </a:r>
            <a:r>
              <a:rPr lang="en-AU" altLang="en-US" sz="1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card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607814" y="2429828"/>
            <a:ext cx="3929063" cy="7386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This would fit 10 Microsoft Word documents with 1 word in each document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flipH="1" flipV="1">
            <a:off x="3750564" y="2690972"/>
            <a:ext cx="857250" cy="1081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894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231648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Data Volumes</a:t>
            </a:r>
            <a:endParaRPr lang="en-AU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5" y="4257932"/>
            <a:ext cx="2570936" cy="1403093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646558" y="5692775"/>
            <a:ext cx="167545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 smtClean="0">
                <a:solidFill>
                  <a:srgbClr val="FFFFFF"/>
                </a:solidFill>
                <a:latin typeface="+mj-lt"/>
              </a:rPr>
              <a:t>MicroSD Card</a:t>
            </a:r>
            <a:endParaRPr lang="en-AU" altLang="en-US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4" descr="P1000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1314450"/>
            <a:ext cx="5795963" cy="4346575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104138" y="1651318"/>
            <a:ext cx="21755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2400" i="1" dirty="0">
                <a:solidFill>
                  <a:srgbClr val="FFFFFF"/>
                </a:solidFill>
                <a:latin typeface="+mj-lt"/>
              </a:rPr>
              <a:t>Needle in a haystack...</a:t>
            </a:r>
          </a:p>
        </p:txBody>
      </p:sp>
      <p:cxnSp>
        <p:nvCxnSpPr>
          <p:cNvPr id="4" name="Straight Arrow Connector 7"/>
          <p:cNvCxnSpPr>
            <a:cxnSpLocks noChangeShapeType="1"/>
            <a:endCxn id="6" idx="1"/>
          </p:cNvCxnSpPr>
          <p:nvPr/>
        </p:nvCxnSpPr>
        <p:spPr bwMode="auto">
          <a:xfrm flipV="1">
            <a:off x="1456384" y="3487738"/>
            <a:ext cx="1712266" cy="738445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316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233488" y="387877"/>
            <a:ext cx="7715250" cy="512762"/>
          </a:xfrm>
        </p:spPr>
        <p:txBody>
          <a:bodyPr/>
          <a:lstStyle/>
          <a:p>
            <a:pPr algn="ctr"/>
            <a:r>
              <a:rPr lang="en-AU" altLang="en-US" b="1" dirty="0" smtClean="0">
                <a:cs typeface="Arial" panose="020B0604020202020204" pitchFamily="34" charset="0"/>
              </a:rPr>
              <a:t>Challenges – Data Volumes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40879"/>
            <a:ext cx="6875463" cy="5156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2306104"/>
            <a:ext cx="2159000" cy="863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89275" y="3890429"/>
            <a:ext cx="906463" cy="72072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22888" y="3722154"/>
            <a:ext cx="1876425" cy="15367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550454"/>
            <a:ext cx="6329363" cy="47466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19513" y="3890429"/>
            <a:ext cx="1716087" cy="151288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419475" y="2914117"/>
            <a:ext cx="1512888" cy="97631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500938" y="3872967"/>
            <a:ext cx="1085850" cy="100806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389938" y="5403317"/>
            <a:ext cx="463550" cy="865187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b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3556" name="Picture 2" descr="P12509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344329"/>
            <a:ext cx="3376612" cy="2527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449363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Data Volumes</a:t>
            </a:r>
            <a:endParaRPr lang="en-AU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3320" y="1520127"/>
            <a:ext cx="8422105" cy="4495609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Amount of seized data is growing exponentially. 4TB HDDs can take 36+ hours to image/acquire</a:t>
            </a:r>
          </a:p>
          <a:p>
            <a:endParaRPr lang="en-AU" dirty="0" smtClean="0"/>
          </a:p>
          <a:p>
            <a:r>
              <a:rPr lang="en-AU" dirty="0" smtClean="0"/>
              <a:t>Modern smart phones have come with large built-in memory. Can take 2-24 hours+ to download</a:t>
            </a:r>
          </a:p>
          <a:p>
            <a:endParaRPr lang="en-AU" dirty="0" smtClean="0"/>
          </a:p>
          <a:p>
            <a:r>
              <a:rPr lang="en-AU" dirty="0" smtClean="0"/>
              <a:t>Keyword searches are now taking days instead of hours</a:t>
            </a:r>
          </a:p>
          <a:p>
            <a:endParaRPr lang="en-AU" dirty="0"/>
          </a:p>
          <a:p>
            <a:r>
              <a:rPr lang="en-AU" dirty="0" smtClean="0"/>
              <a:t>People commonly own multiple computers and mobile phones, which takes investigators much longer to review and analyse</a:t>
            </a:r>
          </a:p>
        </p:txBody>
      </p:sp>
    </p:spTree>
    <p:extLst>
      <p:ext uri="{BB962C8B-B14F-4D97-AF65-F5344CB8AC3E}">
        <p14:creationId xmlns:p14="http://schemas.microsoft.com/office/powerpoint/2010/main" val="19542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106" y="739918"/>
            <a:ext cx="6987987" cy="798286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FF00"/>
                </a:solidFill>
              </a:rPr>
              <a:t>Awareness Demonstration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1817916"/>
            <a:ext cx="8762533" cy="4495800"/>
          </a:xfrm>
        </p:spPr>
        <p:txBody>
          <a:bodyPr>
            <a:normAutofit/>
          </a:bodyPr>
          <a:lstStyle/>
          <a:p>
            <a:r>
              <a:rPr lang="en-AU" b="1" dirty="0" smtClean="0"/>
              <a:t>Basic principles of Admissible Evidence in DF</a:t>
            </a:r>
          </a:p>
          <a:p>
            <a:pPr lvl="1"/>
            <a:r>
              <a:rPr lang="en-AU" dirty="0" smtClean="0"/>
              <a:t>Acquisition &amp; Integrity of Data</a:t>
            </a:r>
          </a:p>
          <a:p>
            <a:pPr lvl="1"/>
            <a:r>
              <a:rPr lang="en-AU" dirty="0" smtClean="0"/>
              <a:t>Verification</a:t>
            </a:r>
          </a:p>
          <a:p>
            <a:pPr lvl="1"/>
            <a:r>
              <a:rPr lang="en-AU" dirty="0" smtClean="0"/>
              <a:t>Repeatability</a:t>
            </a:r>
          </a:p>
          <a:p>
            <a:endParaRPr lang="en-AU" b="1" dirty="0"/>
          </a:p>
          <a:p>
            <a:r>
              <a:rPr lang="en-AU" b="1" dirty="0" smtClean="0"/>
              <a:t>USB Exhibit – Acquisition</a:t>
            </a:r>
          </a:p>
          <a:p>
            <a:endParaRPr lang="en-AU" dirty="0" smtClean="0"/>
          </a:p>
          <a:p>
            <a:pPr lvl="1"/>
            <a:r>
              <a:rPr lang="en-AU" dirty="0" smtClean="0"/>
              <a:t>USB flash memory drive exhibit</a:t>
            </a:r>
          </a:p>
          <a:p>
            <a:pPr lvl="1"/>
            <a:r>
              <a:rPr lang="en-AU" dirty="0" smtClean="0"/>
              <a:t>Importance of verification process</a:t>
            </a:r>
          </a:p>
          <a:p>
            <a:pPr lvl="1"/>
            <a:r>
              <a:rPr lang="en-AU" dirty="0" smtClean="0"/>
              <a:t>Explain hashing (with demonstration)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2903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080" y="231648"/>
            <a:ext cx="6608064" cy="1032256"/>
          </a:xfrm>
        </p:spPr>
        <p:txBody>
          <a:bodyPr/>
          <a:lstStyle/>
          <a:p>
            <a:pPr algn="ctr"/>
            <a:r>
              <a:rPr lang="en-AU" b="1" dirty="0" smtClean="0"/>
              <a:t>The Changing Face of Electronic Evidence</a:t>
            </a:r>
            <a:endParaRPr lang="en-AU" b="1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9" y="1349248"/>
            <a:ext cx="4435475" cy="2343150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9" y="3929698"/>
            <a:ext cx="3602037" cy="2817812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old school compu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27" y="1349248"/>
            <a:ext cx="3559175" cy="2343150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76" y="3907473"/>
            <a:ext cx="4689475" cy="2844800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139" y="292608"/>
            <a:ext cx="6726238" cy="678688"/>
          </a:xfrm>
        </p:spPr>
        <p:txBody>
          <a:bodyPr/>
          <a:lstStyle/>
          <a:p>
            <a:pPr algn="ctr"/>
            <a:r>
              <a:rPr lang="en-AU" b="1" dirty="0" smtClean="0"/>
              <a:t>Historically</a:t>
            </a:r>
            <a:endParaRPr lang="en-AU" b="1" dirty="0"/>
          </a:p>
        </p:txBody>
      </p:sp>
      <p:pic>
        <p:nvPicPr>
          <p:cNvPr id="4" name="Picture 2" descr="C:\Users\DA\Dropbox\Cloud Computing Presentation 2011\Pics\house_out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625600"/>
            <a:ext cx="6596062" cy="45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utlook2007_logo_l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214563"/>
            <a:ext cx="10699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DA\Dropbox\Cloud Computing Presentation 2011\Pics\at compu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4013200"/>
            <a:ext cx="22018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cf10186\AppData\Local\Temp\iycyoiq1.v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2071688" y="3071813"/>
            <a:ext cx="19208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cf10186\AppData\Local\Temp\cc3mpdma.5j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429000"/>
            <a:ext cx="1428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Users\cf10186\AppData\Local\Temp\jldxjscd.zn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714875"/>
            <a:ext cx="1011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C:\Users\cf10186\AppData\Local\Temp\1wnohmas.rj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214688"/>
            <a:ext cx="98742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31" y="353568"/>
            <a:ext cx="6726238" cy="678688"/>
          </a:xfrm>
        </p:spPr>
        <p:txBody>
          <a:bodyPr/>
          <a:lstStyle/>
          <a:p>
            <a:pPr algn="ctr"/>
            <a:r>
              <a:rPr lang="en-AU" b="1" dirty="0" smtClean="0"/>
              <a:t>Now…</a:t>
            </a:r>
            <a:endParaRPr lang="en-AU" b="1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576576" y="3848672"/>
            <a:ext cx="4048125" cy="2806700"/>
            <a:chOff x="2539734" y="3214688"/>
            <a:chExt cx="4048490" cy="2806600"/>
          </a:xfrm>
        </p:grpSpPr>
        <p:pic>
          <p:nvPicPr>
            <p:cNvPr id="5" name="Picture 2" descr="C:\Users\DA\Dropbox\Cloud Computing Presentation 2011\Pics\house_outlin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734" y="3214688"/>
              <a:ext cx="4048490" cy="2806600"/>
            </a:xfrm>
            <a:prstGeom prst="rect">
              <a:avLst/>
            </a:prstGeom>
            <a:noFill/>
            <a:ln w="254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C:\Users\DA\Dropbox\Cloud Computing Presentation 2011\Pics\at comput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067" y="4071938"/>
              <a:ext cx="2159195" cy="1545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881876" y="4134422"/>
            <a:ext cx="2047875" cy="2051050"/>
            <a:chOff x="6963668" y="3237186"/>
            <a:chExt cx="1588894" cy="1591321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3668" y="3237186"/>
              <a:ext cx="729292" cy="729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035" y="3237186"/>
              <a:ext cx="733527" cy="73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730" y="4094980"/>
              <a:ext cx="724001" cy="7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9508" y="4094980"/>
              <a:ext cx="743054" cy="73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868426" y="1950022"/>
            <a:ext cx="3832225" cy="1397000"/>
            <a:chOff x="955878" y="1094991"/>
            <a:chExt cx="3832146" cy="1397906"/>
          </a:xfrm>
        </p:grpSpPr>
        <p:pic>
          <p:nvPicPr>
            <p:cNvPr id="13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417" y="1094991"/>
              <a:ext cx="1683607" cy="1397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78" y="1094991"/>
              <a:ext cx="1976775" cy="13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319776" y="1086422"/>
            <a:ext cx="3132138" cy="2354262"/>
            <a:chOff x="5282837" y="451924"/>
            <a:chExt cx="3132271" cy="2354154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837" y="1866231"/>
              <a:ext cx="939847" cy="939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860322"/>
              <a:ext cx="939847" cy="939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261" y="1845570"/>
              <a:ext cx="939847" cy="939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Image result for online email apps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068" y="451924"/>
              <a:ext cx="1356109" cy="135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"/>
          <p:cNvGrpSpPr>
            <a:grpSpLocks/>
          </p:cNvGrpSpPr>
          <p:nvPr/>
        </p:nvGrpSpPr>
        <p:grpSpPr bwMode="auto">
          <a:xfrm>
            <a:off x="287401" y="3775647"/>
            <a:ext cx="2017713" cy="2735262"/>
            <a:chOff x="522226" y="3284537"/>
            <a:chExt cx="2017774" cy="2735096"/>
          </a:xfrm>
        </p:grpSpPr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431" y="5083342"/>
              <a:ext cx="936288" cy="93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C:\Users\cf10186\AppData\Local\Temp\oolbtbie.j5l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4"/>
            <a:stretch>
              <a:fillRect/>
            </a:stretch>
          </p:blipFill>
          <p:spPr bwMode="auto">
            <a:xfrm>
              <a:off x="522287" y="4012494"/>
              <a:ext cx="922798" cy="94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 descr="C:\Users\cf10186\AppData\Local\Temp\2es2l0ra.qfq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07" y="3284537"/>
              <a:ext cx="1500938" cy="593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431" y="4012494"/>
              <a:ext cx="959569" cy="95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 descr="Related image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26" y="5083342"/>
              <a:ext cx="936572" cy="93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35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439" y="365876"/>
            <a:ext cx="7378186" cy="798286"/>
          </a:xfrm>
        </p:spPr>
        <p:txBody>
          <a:bodyPr/>
          <a:lstStyle/>
          <a:p>
            <a:pPr algn="ctr"/>
            <a:r>
              <a:rPr lang="en-AU" b="1" dirty="0" smtClean="0"/>
              <a:t>Main purpose of this session…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09" y="1474457"/>
            <a:ext cx="8762533" cy="5042090"/>
          </a:xfrm>
        </p:spPr>
        <p:txBody>
          <a:bodyPr>
            <a:normAutofit/>
          </a:bodyPr>
          <a:lstStyle/>
          <a:p>
            <a:r>
              <a:rPr lang="en-AU" dirty="0" smtClean="0"/>
              <a:t>I want to show you a </a:t>
            </a:r>
            <a:r>
              <a:rPr lang="en-AU" u="sng" dirty="0" smtClean="0">
                <a:solidFill>
                  <a:srgbClr val="FFFF00"/>
                </a:solidFill>
              </a:rPr>
              <a:t>basic overview and promote</a:t>
            </a:r>
            <a:r>
              <a:rPr lang="en-AU" dirty="0" smtClean="0"/>
              <a:t>:</a:t>
            </a:r>
          </a:p>
          <a:p>
            <a:pPr lvl="1"/>
            <a:r>
              <a:rPr lang="en-AU" dirty="0" smtClean="0"/>
              <a:t>The importance of Digital Forensics</a:t>
            </a:r>
          </a:p>
          <a:p>
            <a:pPr lvl="2"/>
            <a:r>
              <a:rPr lang="en-AU" dirty="0" smtClean="0"/>
              <a:t>Early engagement and investigation planning</a:t>
            </a:r>
          </a:p>
          <a:p>
            <a:pPr lvl="2"/>
            <a:r>
              <a:rPr lang="en-AU" dirty="0" smtClean="0"/>
              <a:t>Search warrants (pre seizure)</a:t>
            </a:r>
          </a:p>
          <a:p>
            <a:pPr lvl="2"/>
            <a:r>
              <a:rPr lang="en-AU" dirty="0"/>
              <a:t>T</a:t>
            </a:r>
            <a:r>
              <a:rPr lang="en-AU" dirty="0" smtClean="0"/>
              <a:t>he laboratory (post seizure)</a:t>
            </a:r>
          </a:p>
          <a:p>
            <a:pPr lvl="1"/>
            <a:r>
              <a:rPr lang="en-AU" dirty="0" smtClean="0"/>
              <a:t>DF Technical capabilities</a:t>
            </a:r>
          </a:p>
          <a:p>
            <a:pPr lvl="1"/>
            <a:r>
              <a:rPr lang="en-AU" dirty="0" smtClean="0"/>
              <a:t>CNP DF – use them! (they are your specialists)</a:t>
            </a:r>
          </a:p>
          <a:p>
            <a:pPr marL="454914" lvl="1" indent="0">
              <a:buNone/>
            </a:pPr>
            <a:endParaRPr lang="en-AU" dirty="0" smtClean="0"/>
          </a:p>
          <a:p>
            <a:r>
              <a:rPr lang="en-AU" dirty="0" smtClean="0"/>
              <a:t>Digital Forensics is relatively new in Cambodia</a:t>
            </a:r>
          </a:p>
          <a:p>
            <a:r>
              <a:rPr lang="en-AU" dirty="0" smtClean="0"/>
              <a:t>Cambodia is beginning to turn its attention to cyber-enabled crime</a:t>
            </a:r>
            <a:endParaRPr lang="en-AU" dirty="0"/>
          </a:p>
          <a:p>
            <a:endParaRPr lang="en-AU" dirty="0"/>
          </a:p>
          <a:p>
            <a:pPr marL="454914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3112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31" y="256032"/>
            <a:ext cx="6726238" cy="678688"/>
          </a:xfrm>
        </p:spPr>
        <p:txBody>
          <a:bodyPr/>
          <a:lstStyle/>
          <a:p>
            <a:pPr algn="ctr"/>
            <a:r>
              <a:rPr lang="en-AU" b="1" dirty="0" smtClean="0"/>
              <a:t>Now…</a:t>
            </a:r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31875"/>
            <a:ext cx="4841875" cy="2028825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6" y="1650683"/>
            <a:ext cx="6659562" cy="3509962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46" y="2391410"/>
            <a:ext cx="6099175" cy="3438525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56" y="3157855"/>
            <a:ext cx="6372225" cy="3517900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715" y="366198"/>
            <a:ext cx="6726238" cy="678688"/>
          </a:xfrm>
        </p:spPr>
        <p:txBody>
          <a:bodyPr/>
          <a:lstStyle/>
          <a:p>
            <a:pPr algn="ctr"/>
            <a:r>
              <a:rPr lang="en-AU" b="1" dirty="0" smtClean="0"/>
              <a:t>Cloud Computing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47" y="1284274"/>
            <a:ext cx="7772173" cy="5127416"/>
          </a:xfrm>
        </p:spPr>
        <p:txBody>
          <a:bodyPr/>
          <a:lstStyle/>
          <a:p>
            <a:r>
              <a:rPr lang="en-AU" dirty="0" smtClean="0"/>
              <a:t>Information potentially available in the Cloud:</a:t>
            </a:r>
          </a:p>
          <a:p>
            <a:pPr lvl="1"/>
            <a:r>
              <a:rPr lang="en-AU" dirty="0" smtClean="0"/>
              <a:t>Account names</a:t>
            </a:r>
          </a:p>
          <a:p>
            <a:pPr lvl="1"/>
            <a:r>
              <a:rPr lang="en-AU" dirty="0" smtClean="0"/>
              <a:t>IP addresses</a:t>
            </a:r>
          </a:p>
          <a:p>
            <a:pPr lvl="1"/>
            <a:r>
              <a:rPr lang="en-AU" dirty="0" smtClean="0"/>
              <a:t>Registration details (name, address, etc)</a:t>
            </a:r>
          </a:p>
          <a:p>
            <a:pPr lvl="1"/>
            <a:r>
              <a:rPr lang="en-AU" dirty="0" smtClean="0"/>
              <a:t>Payment / Credit Card details</a:t>
            </a:r>
          </a:p>
          <a:p>
            <a:pPr lvl="1"/>
            <a:r>
              <a:rPr lang="en-AU" dirty="0" smtClean="0"/>
              <a:t>Other linked or associated accounts</a:t>
            </a:r>
          </a:p>
          <a:p>
            <a:pPr lvl="1"/>
            <a:r>
              <a:rPr lang="en-AU" dirty="0" smtClean="0"/>
              <a:t>Contact lists, Task lists, Friend lists</a:t>
            </a:r>
          </a:p>
          <a:p>
            <a:pPr lvl="1"/>
            <a:r>
              <a:rPr lang="en-AU" dirty="0" smtClean="0"/>
              <a:t>Chat logs</a:t>
            </a:r>
          </a:p>
          <a:p>
            <a:pPr lvl="1"/>
            <a:r>
              <a:rPr lang="en-AU" dirty="0" smtClean="0"/>
              <a:t>Stored files</a:t>
            </a:r>
          </a:p>
          <a:p>
            <a:pPr lvl="1"/>
            <a:r>
              <a:rPr lang="en-AU" dirty="0" smtClean="0"/>
              <a:t>Emails</a:t>
            </a:r>
          </a:p>
          <a:p>
            <a:pPr lvl="1"/>
            <a:r>
              <a:rPr lang="en-AU" dirty="0" smtClean="0"/>
              <a:t>Cryptocurrency / Wallets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3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17" y="1670275"/>
            <a:ext cx="8291286" cy="4959121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Can be used for capturing basic online or cloud data while maintaining data integrity</a:t>
            </a:r>
          </a:p>
          <a:p>
            <a:r>
              <a:rPr lang="en-AU" dirty="0" smtClean="0"/>
              <a:t>Tools for screen capturing, web page saving, </a:t>
            </a:r>
            <a:r>
              <a:rPr lang="en-AU" dirty="0" err="1" smtClean="0"/>
              <a:t>etc</a:t>
            </a:r>
            <a:r>
              <a:rPr lang="en-AU" dirty="0" smtClean="0"/>
              <a:t>:</a:t>
            </a:r>
          </a:p>
          <a:p>
            <a:pPr lvl="1"/>
            <a:r>
              <a:rPr lang="en-AU" dirty="0" err="1" smtClean="0"/>
              <a:t>Greenshot</a:t>
            </a:r>
            <a:endParaRPr lang="en-AU" dirty="0"/>
          </a:p>
          <a:p>
            <a:pPr lvl="1"/>
            <a:r>
              <a:rPr lang="en-AU" dirty="0" err="1" smtClean="0"/>
              <a:t>FastStone</a:t>
            </a:r>
            <a:r>
              <a:rPr lang="en-AU" dirty="0" smtClean="0"/>
              <a:t> Screen Capture</a:t>
            </a:r>
          </a:p>
          <a:p>
            <a:pPr lvl="1"/>
            <a:r>
              <a:rPr lang="en-AU" dirty="0" smtClean="0"/>
              <a:t>Print to PDF (</a:t>
            </a:r>
            <a:r>
              <a:rPr lang="en-AU" dirty="0" err="1" smtClean="0"/>
              <a:t>PDFCreator</a:t>
            </a:r>
            <a:r>
              <a:rPr lang="en-AU" dirty="0" smtClean="0"/>
              <a:t>)</a:t>
            </a:r>
          </a:p>
          <a:p>
            <a:pPr lvl="1"/>
            <a:r>
              <a:rPr lang="en-AU" dirty="0" smtClean="0">
                <a:solidFill>
                  <a:srgbClr val="FFFFFF"/>
                </a:solidFill>
              </a:rPr>
              <a:t>VMWare “Capture Movie”</a:t>
            </a:r>
          </a:p>
          <a:p>
            <a:pPr lvl="1"/>
            <a:r>
              <a:rPr lang="en-AU" dirty="0" err="1" smtClean="0">
                <a:solidFill>
                  <a:srgbClr val="FFFFFF"/>
                </a:solidFill>
              </a:rPr>
              <a:t>HTTrack</a:t>
            </a:r>
            <a:r>
              <a:rPr lang="en-AU" dirty="0" smtClean="0">
                <a:solidFill>
                  <a:srgbClr val="FFFFFF"/>
                </a:solidFill>
              </a:rPr>
              <a:t> Website Copier</a:t>
            </a:r>
          </a:p>
          <a:p>
            <a:pPr lvl="1"/>
            <a:r>
              <a:rPr lang="en-AU" dirty="0" err="1" smtClean="0">
                <a:solidFill>
                  <a:srgbClr val="FFFFFF"/>
                </a:solidFill>
              </a:rPr>
              <a:t>Hunchly</a:t>
            </a:r>
            <a:endParaRPr lang="en-AU" dirty="0" smtClean="0">
              <a:solidFill>
                <a:srgbClr val="FFFFFF"/>
              </a:solidFill>
            </a:endParaRPr>
          </a:p>
          <a:p>
            <a:pPr lvl="1"/>
            <a:r>
              <a:rPr lang="en-AU" dirty="0" smtClean="0">
                <a:solidFill>
                  <a:srgbClr val="FFFFFF"/>
                </a:solidFill>
              </a:rPr>
              <a:t>SnagIt</a:t>
            </a:r>
          </a:p>
          <a:p>
            <a:pPr lvl="1"/>
            <a:r>
              <a:rPr lang="en-AU" dirty="0" smtClean="0">
                <a:solidFill>
                  <a:srgbClr val="FFFFFF"/>
                </a:solidFill>
              </a:rPr>
              <a:t>Camtasia</a:t>
            </a:r>
          </a:p>
          <a:p>
            <a:pPr lvl="1"/>
            <a:r>
              <a:rPr lang="en-AU" dirty="0" smtClean="0">
                <a:solidFill>
                  <a:srgbClr val="FFFFFF"/>
                </a:solidFill>
              </a:rPr>
              <a:t>WPS (Web Page Saver)</a:t>
            </a:r>
            <a:endParaRPr lang="en-AU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0920" y="757999"/>
            <a:ext cx="7784235" cy="710360"/>
          </a:xfrm>
        </p:spPr>
        <p:txBody>
          <a:bodyPr/>
          <a:lstStyle/>
          <a:p>
            <a:pPr algn="ctr"/>
            <a:r>
              <a:rPr lang="en-AU" b="1" dirty="0" smtClean="0"/>
              <a:t>Online or Cloud Content</a:t>
            </a:r>
            <a:br>
              <a:rPr lang="en-AU" b="1" dirty="0" smtClean="0"/>
            </a:br>
            <a:r>
              <a:rPr lang="en-AU" b="1" dirty="0" smtClean="0"/>
              <a:t>Capturing Tools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32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8292" y="394083"/>
            <a:ext cx="6231924" cy="6397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b="1" dirty="0" smtClean="0"/>
              <a:t>Integrity of Captured Content</a:t>
            </a:r>
            <a:endParaRPr lang="en-AU" b="1" cap="none" dirty="0"/>
          </a:p>
        </p:txBody>
      </p:sp>
      <p:pic>
        <p:nvPicPr>
          <p:cNvPr id="5" name="Picture 2" descr="\\CHFS01\home\afp12208\Desktop\TrainingAndAssessment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766" y="2462644"/>
            <a:ext cx="11858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05653" y="1032306"/>
            <a:ext cx="663575" cy="2182813"/>
            <a:chOff x="1028564" y="2023740"/>
            <a:chExt cx="663116" cy="2182965"/>
          </a:xfrm>
        </p:grpSpPr>
        <p:pic>
          <p:nvPicPr>
            <p:cNvPr id="7" name="Picture 5" descr="\\CHFS01\home\afp12208\Desktop\TrainingAndAssessment\file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564" y="2023740"/>
              <a:ext cx="663116" cy="66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\\CHFS01\home\afp12208\Desktop\TrainingAndAssessment\file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564" y="2744924"/>
              <a:ext cx="663116" cy="66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\\CHFS01\home\afp12208\Desktop\TrainingAndAssessment\file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564" y="3543589"/>
              <a:ext cx="663116" cy="66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Curved Connector 9"/>
          <p:cNvCxnSpPr/>
          <p:nvPr/>
        </p:nvCxnSpPr>
        <p:spPr>
          <a:xfrm>
            <a:off x="1269228" y="2084819"/>
            <a:ext cx="661988" cy="1270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\\CHFS01\home\afp12208\Desktop\TrainingAndAssessment\untit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1" y="3815194"/>
            <a:ext cx="2952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urved Connector 11"/>
          <p:cNvCxnSpPr/>
          <p:nvPr/>
        </p:nvCxnSpPr>
        <p:spPr>
          <a:xfrm rot="5400000">
            <a:off x="1755797" y="2907938"/>
            <a:ext cx="1057275" cy="757237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\\CHFS01\home\afp12208\Desktop\TrainingAndAssessment\sn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66" y="5424919"/>
            <a:ext cx="1271587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urved Connector 13"/>
          <p:cNvCxnSpPr/>
          <p:nvPr/>
        </p:nvCxnSpPr>
        <p:spPr>
          <a:xfrm rot="16200000" flipV="1">
            <a:off x="1604191" y="5116944"/>
            <a:ext cx="609600" cy="635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3382191" y="4315256"/>
            <a:ext cx="463550" cy="635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\\CHFS01\home\afp12208\Desktop\TrainingAndAssessment\cd-burn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28" y="1438706"/>
            <a:ext cx="11287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urved Connector 16"/>
          <p:cNvCxnSpPr/>
          <p:nvPr/>
        </p:nvCxnSpPr>
        <p:spPr>
          <a:xfrm rot="16200000" flipV="1">
            <a:off x="5633266" y="2362631"/>
            <a:ext cx="1033462" cy="312738"/>
          </a:xfrm>
          <a:prstGeom prst="curvedConnector4">
            <a:avLst>
              <a:gd name="adj1" fmla="val 22704"/>
              <a:gd name="adj2" fmla="val 307939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7122341" y="2002269"/>
            <a:ext cx="944562" cy="460375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1" descr="\\CHFS01\home\afp12208\Desktop\TrainingAndAssessment\magnifying-glass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41" y="4648631"/>
            <a:ext cx="13573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urved Connector 19"/>
          <p:cNvCxnSpPr/>
          <p:nvPr/>
        </p:nvCxnSpPr>
        <p:spPr>
          <a:xfrm rot="5400000">
            <a:off x="7512072" y="4093800"/>
            <a:ext cx="1109662" cy="1270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77"/>
          <p:cNvGrpSpPr>
            <a:grpSpLocks/>
          </p:cNvGrpSpPr>
          <p:nvPr/>
        </p:nvGrpSpPr>
        <p:grpSpPr bwMode="auto">
          <a:xfrm>
            <a:off x="5574528" y="3035731"/>
            <a:ext cx="1463675" cy="2560638"/>
            <a:chOff x="4248066" y="2279481"/>
            <a:chExt cx="1464015" cy="2561711"/>
          </a:xfrm>
        </p:grpSpPr>
        <p:pic>
          <p:nvPicPr>
            <p:cNvPr id="22" name="Picture 9" descr="\\CHFS01\home\afp12208\Desktop\TrainingAndAssessment\text-file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066" y="3592994"/>
              <a:ext cx="1248197" cy="124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\\CHFS01\home\afp12208\Desktop\TrainingAndAssessment\zip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066" y="2279481"/>
              <a:ext cx="1464015" cy="1343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4248066" y="2279481"/>
              <a:ext cx="1248065" cy="2561711"/>
            </a:xfrm>
            <a:prstGeom prst="rect">
              <a:avLst/>
            </a:prstGeom>
            <a:noFill/>
            <a:ln w="603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/>
            </a:p>
          </p:txBody>
        </p:sp>
      </p:grpSp>
      <p:pic>
        <p:nvPicPr>
          <p:cNvPr id="25" name="Picture 3" descr="\\CHFS01\home\afp12208\Desktop\TrainingAndAssessment\zip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16" y="1413306"/>
            <a:ext cx="146367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\\CHFS01\home\afp12208\Desktop\TrainingAndAssessment\text-file-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1" y="3688194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urved Connector 26"/>
          <p:cNvCxnSpPr>
            <a:endCxn id="24" idx="1"/>
          </p:cNvCxnSpPr>
          <p:nvPr/>
        </p:nvCxnSpPr>
        <p:spPr>
          <a:xfrm flipV="1">
            <a:off x="5112566" y="4315256"/>
            <a:ext cx="461962" cy="635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571" y="1071931"/>
            <a:ext cx="6291057" cy="798286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FF00"/>
                </a:solidFill>
              </a:rPr>
              <a:t>Awareness Demonstration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2747666"/>
            <a:ext cx="8762533" cy="3004950"/>
          </a:xfrm>
        </p:spPr>
        <p:txBody>
          <a:bodyPr>
            <a:normAutofit/>
          </a:bodyPr>
          <a:lstStyle/>
          <a:p>
            <a:r>
              <a:rPr lang="en-AU" b="1" dirty="0" smtClean="0"/>
              <a:t>Screen Capture Techniques</a:t>
            </a:r>
          </a:p>
          <a:p>
            <a:endParaRPr lang="en-AU" dirty="0" smtClean="0"/>
          </a:p>
          <a:p>
            <a:pPr lvl="1"/>
            <a:r>
              <a:rPr lang="en-AU" dirty="0" smtClean="0"/>
              <a:t>Recording a video of screen content</a:t>
            </a:r>
          </a:p>
          <a:p>
            <a:pPr lvl="1"/>
            <a:r>
              <a:rPr lang="en-AU" dirty="0" smtClean="0"/>
              <a:t>Capturing a web page</a:t>
            </a:r>
          </a:p>
          <a:p>
            <a:pPr lvl="1"/>
            <a:r>
              <a:rPr lang="en-AU" dirty="0" smtClean="0"/>
              <a:t>Creating an Evidence Container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6491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514680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Encryption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606" y="1693707"/>
            <a:ext cx="8488947" cy="4897594"/>
          </a:xfrm>
        </p:spPr>
        <p:txBody>
          <a:bodyPr>
            <a:normAutofit/>
          </a:bodyPr>
          <a:lstStyle/>
          <a:p>
            <a:r>
              <a:rPr lang="en-AU" dirty="0" smtClean="0"/>
              <a:t>More and more people are using encryption</a:t>
            </a:r>
          </a:p>
          <a:p>
            <a:endParaRPr lang="en-AU" dirty="0"/>
          </a:p>
          <a:p>
            <a:r>
              <a:rPr lang="en-AU" dirty="0" smtClean="0"/>
              <a:t>On an Apple Macintosh, user encryption is built-in</a:t>
            </a:r>
          </a:p>
          <a:p>
            <a:endParaRPr lang="en-AU" dirty="0"/>
          </a:p>
          <a:p>
            <a:r>
              <a:rPr lang="en-AU" dirty="0" smtClean="0"/>
              <a:t>Encrypted mobile phones</a:t>
            </a:r>
          </a:p>
          <a:p>
            <a:endParaRPr lang="en-AU" dirty="0"/>
          </a:p>
          <a:p>
            <a:r>
              <a:rPr lang="en-AU" dirty="0" smtClean="0"/>
              <a:t>Programs such as </a:t>
            </a:r>
            <a:r>
              <a:rPr lang="en-AU" dirty="0" err="1" smtClean="0"/>
              <a:t>VeraCrypt</a:t>
            </a:r>
            <a:r>
              <a:rPr lang="en-AU" dirty="0" smtClean="0"/>
              <a:t> can be downloaded free of charge and are very easy to use</a:t>
            </a:r>
          </a:p>
          <a:p>
            <a:endParaRPr lang="en-AU" dirty="0"/>
          </a:p>
          <a:p>
            <a:r>
              <a:rPr lang="en-AU" dirty="0" smtClean="0"/>
              <a:t>Advanced vendor encryption (e.g. Microsoft Office)</a:t>
            </a:r>
          </a:p>
        </p:txBody>
      </p:sp>
    </p:spTree>
    <p:extLst>
      <p:ext uri="{BB962C8B-B14F-4D97-AF65-F5344CB8AC3E}">
        <p14:creationId xmlns:p14="http://schemas.microsoft.com/office/powerpoint/2010/main" val="11076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778" y="1071931"/>
            <a:ext cx="7020644" cy="798286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FF00"/>
                </a:solidFill>
              </a:rPr>
              <a:t>Awareness Demonstration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2747666"/>
            <a:ext cx="8762533" cy="3004950"/>
          </a:xfrm>
        </p:spPr>
        <p:txBody>
          <a:bodyPr>
            <a:normAutofit/>
          </a:bodyPr>
          <a:lstStyle/>
          <a:p>
            <a:r>
              <a:rPr lang="en-AU" b="1" dirty="0" smtClean="0"/>
              <a:t>Password Cracking</a:t>
            </a:r>
          </a:p>
          <a:p>
            <a:endParaRPr lang="en-AU" b="1" dirty="0" smtClean="0"/>
          </a:p>
          <a:p>
            <a:pPr lvl="1"/>
            <a:r>
              <a:rPr lang="en-AU" dirty="0" smtClean="0"/>
              <a:t>Windows User Account</a:t>
            </a:r>
          </a:p>
          <a:p>
            <a:pPr lvl="1"/>
            <a:r>
              <a:rPr lang="en-AU" dirty="0" smtClean="0"/>
              <a:t>Microsoft Word</a:t>
            </a:r>
          </a:p>
          <a:p>
            <a:pPr lvl="1"/>
            <a:r>
              <a:rPr lang="en-AU" dirty="0" smtClean="0"/>
              <a:t>Zip Archive</a:t>
            </a:r>
          </a:p>
        </p:txBody>
      </p:sp>
    </p:spTree>
    <p:extLst>
      <p:ext uri="{BB962C8B-B14F-4D97-AF65-F5344CB8AC3E}">
        <p14:creationId xmlns:p14="http://schemas.microsoft.com/office/powerpoint/2010/main" val="701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231648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Encryption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20" y="1015786"/>
            <a:ext cx="8488947" cy="5434438"/>
          </a:xfrm>
        </p:spPr>
        <p:txBody>
          <a:bodyPr>
            <a:normAutofit/>
          </a:bodyPr>
          <a:lstStyle/>
          <a:p>
            <a:r>
              <a:rPr lang="en-AU" dirty="0" smtClean="0"/>
              <a:t>What is encrypted data?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Needs a password, a key, a hardware device to be decrypted and turned into a viewable file(s)</a:t>
            </a:r>
          </a:p>
          <a:p>
            <a:endParaRPr lang="en-AU" dirty="0"/>
          </a:p>
          <a:p>
            <a:r>
              <a:rPr lang="en-AU" dirty="0" smtClean="0"/>
              <a:t>Example of encrypting a file using True/</a:t>
            </a:r>
            <a:r>
              <a:rPr lang="en-AU" dirty="0" err="1" smtClean="0"/>
              <a:t>VeraCrypt</a:t>
            </a:r>
            <a:endParaRPr lang="en-AU" dirty="0" smtClean="0"/>
          </a:p>
        </p:txBody>
      </p:sp>
      <p:pic>
        <p:nvPicPr>
          <p:cNvPr id="5" name="Picture 4" descr="C:\Users\cf10186\AppData\Local\Temp\dea0xx0s.sk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87525"/>
            <a:ext cx="45958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9633511">
            <a:off x="2013741" y="2390688"/>
            <a:ext cx="53911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5080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ENCRYPTION</a:t>
            </a:r>
            <a:r>
              <a:rPr lang="en-US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5080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503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231648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Encryption</a:t>
            </a:r>
            <a:endParaRPr lang="en-AU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99" y="1568480"/>
            <a:ext cx="1878923" cy="77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112386" y="1866013"/>
            <a:ext cx="402765" cy="430439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95" y="995006"/>
            <a:ext cx="4906078" cy="420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62377" y="1778900"/>
            <a:ext cx="1369207" cy="301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7" y="2014454"/>
            <a:ext cx="5321718" cy="44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7197" y="2590956"/>
            <a:ext cx="1369206" cy="2998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375547" y="4174283"/>
            <a:ext cx="1690319" cy="4569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2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231648"/>
            <a:ext cx="6726238" cy="678688"/>
          </a:xfrm>
        </p:spPr>
        <p:txBody>
          <a:bodyPr/>
          <a:lstStyle/>
          <a:p>
            <a:r>
              <a:rPr lang="en-AU" b="1" dirty="0" smtClean="0"/>
              <a:t>Challenges – Encryption</a:t>
            </a:r>
            <a:endParaRPr lang="en-AU" b="1" dirty="0"/>
          </a:p>
        </p:txBody>
      </p:sp>
      <p:pic>
        <p:nvPicPr>
          <p:cNvPr id="14" name="Picture 2" descr="DSC_05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5984" r="14401" b="56117"/>
          <a:stretch>
            <a:fillRect/>
          </a:stretch>
        </p:blipFill>
        <p:spPr bwMode="auto">
          <a:xfrm>
            <a:off x="2285999" y="1078790"/>
            <a:ext cx="4633830" cy="14673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6" y="3343720"/>
            <a:ext cx="4136552" cy="31024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76" y="3343720"/>
            <a:ext cx="4108602" cy="30819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362948" y="2943225"/>
            <a:ext cx="2703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chemeClr val="tx1"/>
                </a:solidFill>
                <a:latin typeface="+mj-lt"/>
              </a:rPr>
              <a:t>Password: “peter123” 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424446" y="2938198"/>
            <a:ext cx="2455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04000"/>
              </a:lnSpc>
              <a:spcBef>
                <a:spcPct val="20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70000"/>
              </a:spcBef>
              <a:buChar char="–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04000"/>
              </a:lnSpc>
              <a:spcBef>
                <a:spcPct val="69000"/>
              </a:spcBef>
              <a:buChar char="•"/>
              <a:defRPr sz="17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68000"/>
              </a:spcBef>
              <a:buChar char="-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70000"/>
              </a:spcBef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chemeClr val="tx1"/>
                </a:solidFill>
                <a:latin typeface="+mj-lt"/>
              </a:rPr>
              <a:t>Password: “letmein567”</a:t>
            </a:r>
          </a:p>
        </p:txBody>
      </p:sp>
      <p:cxnSp>
        <p:nvCxnSpPr>
          <p:cNvPr id="19" name="Straight Arrow Connector 11"/>
          <p:cNvCxnSpPr>
            <a:cxnSpLocks noChangeShapeType="1"/>
          </p:cNvCxnSpPr>
          <p:nvPr/>
        </p:nvCxnSpPr>
        <p:spPr bwMode="auto">
          <a:xfrm flipH="1">
            <a:off x="3369733" y="2586386"/>
            <a:ext cx="1092846" cy="351812"/>
          </a:xfrm>
          <a:prstGeom prst="straightConnector1">
            <a:avLst/>
          </a:prstGeom>
          <a:noFill/>
          <a:ln w="1270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3"/>
          <p:cNvCxnSpPr>
            <a:cxnSpLocks noChangeShapeType="1"/>
          </p:cNvCxnSpPr>
          <p:nvPr/>
        </p:nvCxnSpPr>
        <p:spPr bwMode="auto">
          <a:xfrm>
            <a:off x="4654546" y="2571749"/>
            <a:ext cx="1102787" cy="366449"/>
          </a:xfrm>
          <a:prstGeom prst="straightConnector1">
            <a:avLst/>
          </a:prstGeom>
          <a:noFill/>
          <a:ln w="1270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688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413933" y="2299116"/>
            <a:ext cx="6112933" cy="2834202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en-AU" sz="3200" b="1" dirty="0" smtClean="0"/>
              <a:t>Let’s begin with some interesting stats!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568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28" y="1071931"/>
            <a:ext cx="6830144" cy="798286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FF00"/>
                </a:solidFill>
              </a:rPr>
              <a:t>Awareness Demonstration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2747666"/>
            <a:ext cx="8762533" cy="3004950"/>
          </a:xfrm>
        </p:spPr>
        <p:txBody>
          <a:bodyPr>
            <a:normAutofit/>
          </a:bodyPr>
          <a:lstStyle/>
          <a:p>
            <a:r>
              <a:rPr lang="en-AU" b="1" dirty="0" smtClean="0"/>
              <a:t>Encryption using VeraCypt</a:t>
            </a:r>
          </a:p>
          <a:p>
            <a:endParaRPr lang="en-AU" dirty="0" smtClean="0"/>
          </a:p>
          <a:p>
            <a:pPr lvl="1"/>
            <a:r>
              <a:rPr lang="en-AU" dirty="0" smtClean="0"/>
              <a:t>Creating encrypted containers</a:t>
            </a:r>
          </a:p>
          <a:p>
            <a:pPr lvl="1"/>
            <a:r>
              <a:rPr lang="en-AU" dirty="0" smtClean="0"/>
              <a:t>Hidden volumes within containers (2 x passwords)</a:t>
            </a:r>
          </a:p>
          <a:p>
            <a:pPr lvl="1"/>
            <a:r>
              <a:rPr lang="en-AU" dirty="0" smtClean="0"/>
              <a:t>Identifying potential encrypted containers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0127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891" y="231648"/>
            <a:ext cx="6959642" cy="678688"/>
          </a:xfrm>
        </p:spPr>
        <p:txBody>
          <a:bodyPr/>
          <a:lstStyle/>
          <a:p>
            <a:r>
              <a:rPr lang="en-AU" b="1" dirty="0" smtClean="0"/>
              <a:t>Challenges – Business Settings</a:t>
            </a:r>
            <a:endParaRPr lang="en-AU" b="1" dirty="0"/>
          </a:p>
        </p:txBody>
      </p:sp>
      <p:pic>
        <p:nvPicPr>
          <p:cNvPr id="3" name="Picture 7" descr="DSCN19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6" y="956064"/>
            <a:ext cx="3157370" cy="236775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SCN2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73" y="956064"/>
            <a:ext cx="2311069" cy="308107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39" y="958393"/>
            <a:ext cx="2943821" cy="392553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55" y="3448701"/>
            <a:ext cx="4863504" cy="3284787"/>
          </a:xfrm>
          <a:prstGeom prst="rect">
            <a:avLst/>
          </a:prstGeom>
          <a:noFill/>
          <a:ln w="25400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328" y="884792"/>
            <a:ext cx="6920929" cy="678688"/>
          </a:xfrm>
        </p:spPr>
        <p:txBody>
          <a:bodyPr/>
          <a:lstStyle/>
          <a:p>
            <a:r>
              <a:rPr lang="en-AU" b="1" dirty="0" smtClean="0"/>
              <a:t>Challenges – Business Settings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20" y="1999100"/>
            <a:ext cx="8488947" cy="4020700"/>
          </a:xfrm>
        </p:spPr>
        <p:txBody>
          <a:bodyPr>
            <a:normAutofit/>
          </a:bodyPr>
          <a:lstStyle/>
          <a:p>
            <a:r>
              <a:rPr lang="en-AU" dirty="0" smtClean="0"/>
              <a:t>Sometimes may require assistance from Administrators (who are not always on-site)</a:t>
            </a:r>
          </a:p>
          <a:p>
            <a:endParaRPr lang="en-AU" dirty="0"/>
          </a:p>
          <a:p>
            <a:r>
              <a:rPr lang="en-AU" dirty="0" smtClean="0"/>
              <a:t>Can be complex and contain large amounts of data</a:t>
            </a:r>
          </a:p>
          <a:p>
            <a:endParaRPr lang="en-AU" dirty="0"/>
          </a:p>
          <a:p>
            <a:r>
              <a:rPr lang="en-AU" dirty="0" smtClean="0"/>
              <a:t>Offsite storage is common</a:t>
            </a:r>
          </a:p>
          <a:p>
            <a:endParaRPr lang="en-AU" dirty="0" smtClean="0"/>
          </a:p>
          <a:p>
            <a:r>
              <a:rPr lang="en-AU" dirty="0" smtClean="0"/>
              <a:t>‘Live’ forensics or examinations is typically required</a:t>
            </a:r>
          </a:p>
        </p:txBody>
      </p:sp>
    </p:spTree>
    <p:extLst>
      <p:ext uri="{BB962C8B-B14F-4D97-AF65-F5344CB8AC3E}">
        <p14:creationId xmlns:p14="http://schemas.microsoft.com/office/powerpoint/2010/main" val="3148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7" y="1208313"/>
            <a:ext cx="7581900" cy="685797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FF00"/>
                </a:solidFill>
              </a:rPr>
              <a:t>Awareness Demonstration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2747666"/>
            <a:ext cx="8762533" cy="3511620"/>
          </a:xfrm>
        </p:spPr>
        <p:txBody>
          <a:bodyPr>
            <a:normAutofit/>
          </a:bodyPr>
          <a:lstStyle/>
          <a:p>
            <a:r>
              <a:rPr lang="en-AU" b="1" dirty="0" smtClean="0"/>
              <a:t>‘Live Forensics’ &amp; Archiving Accounts</a:t>
            </a:r>
          </a:p>
          <a:p>
            <a:endParaRPr lang="en-AU" b="1" dirty="0" smtClean="0"/>
          </a:p>
          <a:p>
            <a:pPr lvl="1"/>
            <a:r>
              <a:rPr lang="en-AU" dirty="0" smtClean="0"/>
              <a:t>Memory dumps – very important</a:t>
            </a:r>
          </a:p>
          <a:p>
            <a:pPr lvl="1"/>
            <a:r>
              <a:rPr lang="en-AU" dirty="0" smtClean="0"/>
              <a:t>Running processes</a:t>
            </a:r>
          </a:p>
          <a:p>
            <a:pPr lvl="1"/>
            <a:r>
              <a:rPr lang="en-AU" dirty="0" smtClean="0"/>
              <a:t>USBs recently connected</a:t>
            </a:r>
          </a:p>
          <a:p>
            <a:pPr lvl="1"/>
            <a:r>
              <a:rPr lang="en-AU" dirty="0" smtClean="0"/>
              <a:t>Wi-Fi passwords</a:t>
            </a:r>
          </a:p>
          <a:p>
            <a:pPr lvl="1"/>
            <a:r>
              <a:rPr lang="en-AU" dirty="0" smtClean="0"/>
              <a:t>Gmail &amp; Facebook Archiving</a:t>
            </a:r>
          </a:p>
        </p:txBody>
      </p:sp>
    </p:spTree>
    <p:extLst>
      <p:ext uri="{BB962C8B-B14F-4D97-AF65-F5344CB8AC3E}">
        <p14:creationId xmlns:p14="http://schemas.microsoft.com/office/powerpoint/2010/main" val="29279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8274" y="668866"/>
            <a:ext cx="6726237" cy="632629"/>
          </a:xfrm>
        </p:spPr>
        <p:txBody>
          <a:bodyPr/>
          <a:lstStyle/>
          <a:p>
            <a:pPr algn="ctr"/>
            <a:r>
              <a:rPr lang="en-AU" b="1" dirty="0" smtClean="0"/>
              <a:t>Mobile Phone Forensics</a:t>
            </a:r>
            <a:endParaRPr lang="en-AU" b="1" dirty="0"/>
          </a:p>
        </p:txBody>
      </p:sp>
      <p:pic>
        <p:nvPicPr>
          <p:cNvPr id="3" name="Picture 2" descr="F:\lots-of-droids-450x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58" y="1641910"/>
            <a:ext cx="6479867" cy="44063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771" y="1004538"/>
            <a:ext cx="6726238" cy="678688"/>
          </a:xfrm>
        </p:spPr>
        <p:txBody>
          <a:bodyPr/>
          <a:lstStyle/>
          <a:p>
            <a:pPr algn="ctr"/>
            <a:r>
              <a:rPr lang="en-AU" b="1" dirty="0" smtClean="0"/>
              <a:t>Mobile Phone Forensics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948" y="2419411"/>
            <a:ext cx="7950200" cy="2892821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AU" sz="2800" dirty="0" smtClean="0"/>
              <a:t>I can talk about mobile phone forensics for weeks! </a:t>
            </a:r>
          </a:p>
          <a:p>
            <a:pPr marL="68580" indent="0" algn="ctr">
              <a:buNone/>
            </a:pPr>
            <a:endParaRPr lang="en-AU" sz="2800" dirty="0" smtClean="0"/>
          </a:p>
          <a:p>
            <a:pPr marL="68580" indent="0" algn="ctr">
              <a:buNone/>
            </a:pPr>
            <a:r>
              <a:rPr lang="en-AU" sz="2800" b="1" dirty="0" smtClean="0"/>
              <a:t>BUT</a:t>
            </a:r>
            <a:r>
              <a:rPr lang="en-AU" sz="2800" dirty="0" smtClean="0"/>
              <a:t>, here are a couple of important things to note…</a:t>
            </a:r>
          </a:p>
        </p:txBody>
      </p:sp>
    </p:spTree>
    <p:extLst>
      <p:ext uri="{BB962C8B-B14F-4D97-AF65-F5344CB8AC3E}">
        <p14:creationId xmlns:p14="http://schemas.microsoft.com/office/powerpoint/2010/main" val="4865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822685"/>
            <a:ext cx="7772173" cy="4864897"/>
          </a:xfrm>
        </p:spPr>
        <p:txBody>
          <a:bodyPr/>
          <a:lstStyle/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Gone are the days of a simple examination process:</a:t>
            </a:r>
            <a:endParaRPr lang="en-AU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9229" y="690496"/>
            <a:ext cx="8364425" cy="798286"/>
          </a:xfrm>
        </p:spPr>
        <p:txBody>
          <a:bodyPr/>
          <a:lstStyle/>
          <a:p>
            <a:r>
              <a:rPr lang="en-AU" sz="2800" b="1" dirty="0" smtClean="0"/>
              <a:t>Times have changed with Mobile Forensics</a:t>
            </a:r>
            <a:endParaRPr lang="en-AU" sz="2800" b="1" dirty="0"/>
          </a:p>
        </p:txBody>
      </p:sp>
      <p:pic>
        <p:nvPicPr>
          <p:cNvPr id="6" name="Picture 7" descr="6300_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3" b="98382" l="6061" r="94192">
                        <a14:foregroundMark x1="37374" y1="11792" x2="61111" y2="12370"/>
                        <a14:foregroundMark x1="17677" y1="13410" x2="81313" y2="51561"/>
                        <a14:foregroundMark x1="42677" y1="40694" x2="58838" y2="47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928945"/>
            <a:ext cx="1646238" cy="3595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570295"/>
            <a:ext cx="1550988" cy="1836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sim-car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525845"/>
            <a:ext cx="1905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209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685" y="1932173"/>
            <a:ext cx="7713662" cy="297331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Encrypted handsets</a:t>
            </a:r>
          </a:p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Biometrics</a:t>
            </a:r>
          </a:p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Cloud storage</a:t>
            </a:r>
          </a:p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Data capacity i.e. 1TB built-in storage + memory cards</a:t>
            </a:r>
          </a:p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Encrypted applications</a:t>
            </a:r>
          </a:p>
          <a:p>
            <a:pPr eaLnBrk="1" hangingPunct="1"/>
            <a:r>
              <a:rPr lang="en-AU" sz="2400" dirty="0" smtClean="0">
                <a:ea typeface="ＭＳ Ｐゴシック" panose="020B0600070205080204" pitchFamily="34" charset="-128"/>
              </a:rPr>
              <a:t>Difficulties in extracting data e.g. JTAG and chip-off</a:t>
            </a:r>
            <a:endParaRPr lang="en-AU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18447" y="793936"/>
            <a:ext cx="7715250" cy="879475"/>
          </a:xfrm>
        </p:spPr>
        <p:txBody>
          <a:bodyPr/>
          <a:lstStyle/>
          <a:p>
            <a:r>
              <a:rPr lang="en-AU" sz="2800" b="1" dirty="0" smtClean="0"/>
              <a:t>Today it’s much more complex…</a:t>
            </a:r>
            <a:endParaRPr lang="en-AU" sz="28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376426" y="4978413"/>
            <a:ext cx="771525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sz="2800" b="0" i="1" kern="0" dirty="0" smtClean="0">
                <a:solidFill>
                  <a:srgbClr val="FFFF00"/>
                </a:solidFill>
              </a:rPr>
              <a:t>Have a look at your own device…</a:t>
            </a:r>
            <a:endParaRPr lang="en-AU" sz="2800" b="0" i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1721" y="615046"/>
            <a:ext cx="5813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u="sng" dirty="0" smtClean="0">
                <a:latin typeface="Verdana" panose="020B0604030504040204" pitchFamily="34" charset="0"/>
                <a:ea typeface="Verdana" panose="020B0604030504040204" pitchFamily="34" charset="0"/>
              </a:rPr>
              <a:t>HOW SECURE IS YOUR DEVICE?</a:t>
            </a:r>
            <a:endParaRPr lang="en-AU" b="1" u="sng" dirty="0"/>
          </a:p>
        </p:txBody>
      </p:sp>
      <p:sp>
        <p:nvSpPr>
          <p:cNvPr id="4" name="Rectangle 3"/>
          <p:cNvSpPr>
            <a:spLocks noGrp="1"/>
          </p:cNvSpPr>
          <p:nvPr>
            <p:ph idx="4294967295"/>
          </p:nvPr>
        </p:nvSpPr>
        <p:spPr>
          <a:xfrm>
            <a:off x="1491342" y="1213760"/>
            <a:ext cx="7010400" cy="4572000"/>
          </a:xfrm>
        </p:spPr>
        <p:txBody>
          <a:bodyPr>
            <a:noAutofit/>
          </a:bodyPr>
          <a:lstStyle/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ENCRYPTED DEVICE MEMORY?				</a:t>
            </a:r>
            <a:endParaRPr lang="en-GB" altLang="en-US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ENCRYPTED MEMORY CARD</a:t>
            </a:r>
            <a:r>
              <a:rPr lang="en-GB" alt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	</a:t>
            </a:r>
            <a:endParaRPr lang="en-GB" altLang="en-US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OPERATING SYSTEM UPDATES?	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LATEST SECURITY PATCHES?					</a:t>
            </a:r>
            <a:endParaRPr lang="en-GB" alt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PASSWORD PROTECTED?		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BIOMETRIC / FACE /FINGER?		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SWIPE PIN CODE SMUDGE TEST? 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MY DEVICE/</a:t>
            </a:r>
            <a:r>
              <a:rPr lang="en-GB" altLang="en-US" sz="2000" dirty="0" err="1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iPHONE</a:t>
            </a: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ENABLED?			</a:t>
            </a:r>
          </a:p>
        </p:txBody>
      </p:sp>
    </p:spTree>
    <p:extLst>
      <p:ext uri="{BB962C8B-B14F-4D97-AF65-F5344CB8AC3E}">
        <p14:creationId xmlns:p14="http://schemas.microsoft.com/office/powerpoint/2010/main" val="3952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/>
          </p:cNvSpPr>
          <p:nvPr>
            <p:ph idx="4294967295"/>
          </p:nvPr>
        </p:nvSpPr>
        <p:spPr>
          <a:xfrm>
            <a:off x="1170214" y="516091"/>
            <a:ext cx="7543800" cy="4876800"/>
          </a:xfrm>
        </p:spPr>
        <p:txBody>
          <a:bodyPr>
            <a:noAutofit/>
          </a:bodyPr>
          <a:lstStyle/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OR LOGICAL EXTRACTION AVAILABLE?</a:t>
            </a:r>
          </a:p>
          <a:p>
            <a:pPr marL="454914" lvl="1" indent="0" eaLnBrk="1" fontAlgn="auto" hangingPunct="1">
              <a:buNone/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FILE SYSTEM EXTRACTION AVAILABLE?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MTK BACKUP AVAILABILITY?		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ROOT / JAILBREAK AVAILABLE</a:t>
            </a:r>
            <a:r>
              <a:rPr lang="en-GB" altLang="en-US" sz="2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</a:t>
            </a:r>
            <a:endParaRPr lang="en-GB" altLang="en-US" sz="20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RECOVERY PARTITION INSTALLED?	</a:t>
            </a:r>
          </a:p>
          <a:p>
            <a:pPr marL="454914" lvl="1" indent="0" eaLnBrk="1" fontAlgn="auto" hangingPunct="1">
              <a:buNone/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LOCK SCREEN VULNERABILITY?	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JTAG / CHIP OFF AVAILABLE?					</a:t>
            </a: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 BACKUP ENABLED / PC SYNC?			</a:t>
            </a:r>
            <a:endParaRPr lang="en-GB" altLang="en-US" sz="20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fontAlgn="auto" hangingPunct="1">
              <a:defRPr/>
            </a:pPr>
            <a:r>
              <a:rPr lang="en-GB" altLang="en-US" sz="20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ENCRYPTED APPLICATIONS?					</a:t>
            </a:r>
            <a:endParaRPr lang="en-GB" alt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0" y="1175156"/>
            <a:ext cx="8722738" cy="49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723564" y="404820"/>
            <a:ext cx="4030653" cy="6529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GB" altLang="en-US" b="1" dirty="0" smtClean="0"/>
              <a:t>Future: e-SIM</a:t>
            </a:r>
            <a:endParaRPr lang="en-GB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38" y="1322099"/>
            <a:ext cx="6986705" cy="528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49" y="319314"/>
            <a:ext cx="3866696" cy="798286"/>
          </a:xfrm>
        </p:spPr>
        <p:txBody>
          <a:bodyPr/>
          <a:lstStyle/>
          <a:p>
            <a:pPr algn="ctr"/>
            <a:r>
              <a:rPr lang="en-AU" b="1" dirty="0" smtClean="0"/>
              <a:t>Future: e-SIM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Devices in the next few years will likely have a virtual SIM card functionality, and not require a telco issued SIM card</a:t>
            </a:r>
            <a:r>
              <a:rPr lang="en-AU" dirty="0" smtClean="0"/>
              <a:t>.</a:t>
            </a:r>
            <a:endParaRPr lang="en-AU" dirty="0"/>
          </a:p>
          <a:p>
            <a:r>
              <a:rPr lang="en-AU" dirty="0"/>
              <a:t>This functionality is referred to as ‘</a:t>
            </a:r>
            <a:r>
              <a:rPr lang="en-AU" dirty="0" smtClean="0"/>
              <a:t>e-SIM’</a:t>
            </a:r>
            <a:endParaRPr lang="en-AU" dirty="0"/>
          </a:p>
          <a:p>
            <a:r>
              <a:rPr lang="en-GB" altLang="en-US" dirty="0">
                <a:ea typeface="ＭＳ Ｐゴシック" panose="020B0600070205080204" pitchFamily="34" charset="-128"/>
              </a:rPr>
              <a:t>New Apple iPhones using dual SIMs (1 being an </a:t>
            </a:r>
            <a:r>
              <a:rPr lang="en-GB" altLang="en-US" dirty="0" smtClean="0">
                <a:ea typeface="ＭＳ Ｐゴシック" panose="020B0600070205080204" pitchFamily="34" charset="-128"/>
              </a:rPr>
              <a:t>e-SIM</a:t>
            </a:r>
            <a:r>
              <a:rPr lang="en-AU" dirty="0" smtClean="0"/>
              <a:t>  </a:t>
            </a:r>
            <a:endParaRPr lang="en-AU" dirty="0"/>
          </a:p>
          <a:p>
            <a:r>
              <a:rPr lang="en-AU" dirty="0"/>
              <a:t>Virtual SIMs will be downloaded over the air</a:t>
            </a:r>
          </a:p>
          <a:p>
            <a:r>
              <a:rPr lang="en-AU" dirty="0"/>
              <a:t>May make it easier for criminals to hide multiple SIM usage</a:t>
            </a:r>
          </a:p>
        </p:txBody>
      </p:sp>
    </p:spTree>
    <p:extLst>
      <p:ext uri="{BB962C8B-B14F-4D97-AF65-F5344CB8AC3E}">
        <p14:creationId xmlns:p14="http://schemas.microsoft.com/office/powerpoint/2010/main" val="17562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366" y="521358"/>
            <a:ext cx="8557730" cy="8794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AU" sz="2800" b="1" kern="1200" dirty="0" smtClean="0"/>
              <a:t>Potential Evidence Related to Mobile Phones</a:t>
            </a:r>
            <a:endParaRPr lang="en-AU" sz="2800" b="1" kern="1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4309" y="1670322"/>
          <a:ext cx="8579067" cy="51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9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What</a:t>
                      </a:r>
                      <a:r>
                        <a:rPr lang="en-US" sz="1600" baseline="0" dirty="0"/>
                        <a:t> Evidence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Budget/Feature</a:t>
                      </a:r>
                      <a:r>
                        <a:rPr lang="en-US" sz="1600" b="1" baseline="0" dirty="0"/>
                        <a:t> Phone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Date and Time, IMEI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User Created</a:t>
                      </a:r>
                      <a:r>
                        <a:rPr lang="en-US" sz="1600" b="1" baseline="0" dirty="0"/>
                        <a:t> Information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Address Book, SMS, Calendar,</a:t>
                      </a:r>
                      <a:r>
                        <a:rPr lang="en-US" sz="1600" b="1" baseline="0" dirty="0"/>
                        <a:t> Calls.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SMART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User</a:t>
                      </a:r>
                      <a:r>
                        <a:rPr lang="en-US" sz="1600" b="1" baseline="0" dirty="0"/>
                        <a:t> Created Information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Photographs, video, audio, GPS waypoints, stored voicemail,</a:t>
                      </a:r>
                      <a:r>
                        <a:rPr lang="en-US" sz="1600" b="1" baseline="0" dirty="0"/>
                        <a:t> misc. files.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Internet Related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Online accounts,</a:t>
                      </a:r>
                      <a:r>
                        <a:rPr lang="en-US" sz="1600" b="1" baseline="0" dirty="0"/>
                        <a:t> purchased media, email, internet usage; social networking.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Installed 3</a:t>
                      </a:r>
                      <a:r>
                        <a:rPr lang="en-US" sz="1600" b="1" baseline="30000" dirty="0"/>
                        <a:t>rd</a:t>
                      </a:r>
                      <a:r>
                        <a:rPr lang="en-US" sz="1600" b="1" baseline="0" dirty="0"/>
                        <a:t> Party Applications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Alternate</a:t>
                      </a:r>
                      <a:r>
                        <a:rPr lang="en-US" sz="1600" b="1" baseline="0" dirty="0"/>
                        <a:t> messaging platforms, additional capabilities.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Local Workstation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Transferred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Tethered devices, back</a:t>
                      </a:r>
                      <a:r>
                        <a:rPr lang="en-US" sz="1600" b="1" baseline="0" dirty="0"/>
                        <a:t> ups of handsets, back up of purchased media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8122" y="753876"/>
            <a:ext cx="8409002" cy="8794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AU" sz="2800" b="1" kern="1200" dirty="0" smtClean="0"/>
              <a:t>Potential Evidence Related to Mobile Phones</a:t>
            </a:r>
            <a:endParaRPr lang="en-AU" sz="2800" b="1" kern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03090" y="2057400"/>
          <a:ext cx="8579067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9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9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What</a:t>
                      </a:r>
                      <a:r>
                        <a:rPr lang="en-US" sz="1600" baseline="0" dirty="0"/>
                        <a:t> Evidence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Tracking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Connected cell towers, location of handset.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Usage</a:t>
                      </a:r>
                      <a:r>
                        <a:rPr lang="en-US" sz="1600" b="1" baseline="0" dirty="0"/>
                        <a:t> Information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Billing Information; call registers; internet/data</a:t>
                      </a:r>
                      <a:r>
                        <a:rPr lang="en-US" sz="1600" b="1" baseline="0" dirty="0"/>
                        <a:t> usage; messages not delivered.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SIM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Identifiers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Subscriber</a:t>
                      </a:r>
                      <a:r>
                        <a:rPr lang="en-US" sz="1600" b="1" baseline="0" dirty="0"/>
                        <a:t> identifier (IMSI); SIM card identifier (ICC-ID)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SIM Card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Usage</a:t>
                      </a:r>
                      <a:r>
                        <a:rPr lang="en-US" sz="1600" b="1" baseline="0" dirty="0"/>
                        <a:t> Information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SMS;</a:t>
                      </a:r>
                      <a:r>
                        <a:rPr lang="en-US" sz="1600" b="1" baseline="0" dirty="0"/>
                        <a:t> Address book, last dialed numbers; last cell tower;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6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74371" y="390688"/>
            <a:ext cx="6630110" cy="669925"/>
          </a:xfrm>
        </p:spPr>
        <p:txBody>
          <a:bodyPr/>
          <a:lstStyle/>
          <a:p>
            <a:pPr algn="ctr"/>
            <a:r>
              <a:rPr lang="en-AU" sz="2800" b="1" dirty="0" smtClean="0"/>
              <a:t>Types of Phone Extractions</a:t>
            </a:r>
            <a:endParaRPr lang="en-AU" sz="2800" b="1" dirty="0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261260" y="1386309"/>
            <a:ext cx="8788699" cy="5003800"/>
          </a:xfrm>
        </p:spPr>
        <p:txBody>
          <a:bodyPr>
            <a:normAutofit/>
          </a:bodyPr>
          <a:lstStyle/>
          <a:p>
            <a:r>
              <a:rPr lang="en-AU" sz="2200" dirty="0" smtClean="0"/>
              <a:t>A </a:t>
            </a:r>
            <a:r>
              <a:rPr lang="en-AU" sz="2200" b="1" dirty="0" smtClean="0">
                <a:solidFill>
                  <a:srgbClr val="FFFF00"/>
                </a:solidFill>
              </a:rPr>
              <a:t>logical extraction </a:t>
            </a:r>
            <a:r>
              <a:rPr lang="en-AU" sz="2200" dirty="0" smtClean="0"/>
              <a:t>copies </a:t>
            </a:r>
            <a:r>
              <a:rPr lang="en-AU" sz="2200" b="1" u="sng" dirty="0" smtClean="0"/>
              <a:t>user data </a:t>
            </a:r>
            <a:r>
              <a:rPr lang="en-AU" sz="2200" dirty="0" smtClean="0"/>
              <a:t>from areas of the storage media that hold existing data only.</a:t>
            </a:r>
          </a:p>
          <a:p>
            <a:r>
              <a:rPr lang="en-AU" sz="2200" dirty="0"/>
              <a:t>A </a:t>
            </a:r>
            <a:r>
              <a:rPr lang="en-AU" sz="2200" b="1" dirty="0" smtClean="0">
                <a:solidFill>
                  <a:srgbClr val="FFFF00"/>
                </a:solidFill>
              </a:rPr>
              <a:t>file system extraction </a:t>
            </a:r>
            <a:r>
              <a:rPr lang="en-AU" sz="2200" dirty="0"/>
              <a:t>copies </a:t>
            </a:r>
            <a:r>
              <a:rPr lang="en-AU" sz="2200" b="1" u="sng" dirty="0" smtClean="0"/>
              <a:t>user and system data </a:t>
            </a:r>
            <a:r>
              <a:rPr lang="en-AU" sz="2200" dirty="0"/>
              <a:t>from areas of the storage media that hold </a:t>
            </a:r>
            <a:r>
              <a:rPr lang="en-AU" sz="2200" dirty="0" smtClean="0"/>
              <a:t>data only.</a:t>
            </a:r>
            <a:endParaRPr lang="en-AU" sz="2200" dirty="0"/>
          </a:p>
          <a:p>
            <a:r>
              <a:rPr lang="en-AU" sz="2200" dirty="0" smtClean="0"/>
              <a:t>A </a:t>
            </a:r>
            <a:r>
              <a:rPr lang="en-AU" sz="2200" b="1" dirty="0" smtClean="0">
                <a:solidFill>
                  <a:srgbClr val="FFFF00"/>
                </a:solidFill>
              </a:rPr>
              <a:t>physical extraction </a:t>
            </a:r>
            <a:r>
              <a:rPr lang="en-AU" sz="2200" dirty="0" smtClean="0"/>
              <a:t>involves copying data from the device's storage media, </a:t>
            </a:r>
            <a:r>
              <a:rPr lang="en-AU" sz="2200" b="1" u="sng" dirty="0" smtClean="0"/>
              <a:t>including deleted data</a:t>
            </a:r>
            <a:r>
              <a:rPr lang="en-AU" sz="2200" b="1" u="sng" dirty="0"/>
              <a:t> </a:t>
            </a:r>
            <a:r>
              <a:rPr lang="en-AU" sz="2200" dirty="0" smtClean="0"/>
              <a:t>(closest to a forensic ‘bit for bit’ image).</a:t>
            </a:r>
          </a:p>
          <a:p>
            <a:r>
              <a:rPr lang="en-AU" sz="2200" dirty="0" smtClean="0"/>
              <a:t>A logical extraction may be faster than a physical extraction</a:t>
            </a:r>
          </a:p>
          <a:p>
            <a:r>
              <a:rPr lang="en-AU" sz="2200" dirty="0" smtClean="0"/>
              <a:t>Some devices cannot be physically extracted.</a:t>
            </a:r>
          </a:p>
          <a:p>
            <a:r>
              <a:rPr lang="en-AU" sz="2200" dirty="0" smtClean="0"/>
              <a:t>Logical extractions </a:t>
            </a:r>
            <a:r>
              <a:rPr lang="en-AU" sz="2200" b="1" u="sng" dirty="0" smtClean="0"/>
              <a:t>may recover some deleted data </a:t>
            </a:r>
            <a:r>
              <a:rPr lang="en-AU" sz="2200" dirty="0" smtClean="0"/>
              <a:t>depending on the phone and operating system version.</a:t>
            </a:r>
          </a:p>
        </p:txBody>
      </p:sp>
    </p:spTree>
    <p:extLst>
      <p:ext uri="{BB962C8B-B14F-4D97-AF65-F5344CB8AC3E}">
        <p14:creationId xmlns:p14="http://schemas.microsoft.com/office/powerpoint/2010/main" val="84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7509" y="207314"/>
            <a:ext cx="4608420" cy="669925"/>
          </a:xfrm>
        </p:spPr>
        <p:txBody>
          <a:bodyPr/>
          <a:lstStyle/>
          <a:p>
            <a:r>
              <a:rPr lang="en-AU" sz="2800" b="1" dirty="0" smtClean="0"/>
              <a:t>Types of Examinations</a:t>
            </a:r>
            <a:endParaRPr lang="en-AU" sz="2800" b="1" dirty="0"/>
          </a:p>
        </p:txBody>
      </p:sp>
      <p:graphicFrame>
        <p:nvGraphicFramePr>
          <p:cNvPr id="24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19675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00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17267" y="100211"/>
            <a:ext cx="5127625" cy="669925"/>
          </a:xfrm>
        </p:spPr>
        <p:txBody>
          <a:bodyPr/>
          <a:lstStyle/>
          <a:p>
            <a:r>
              <a:rPr lang="en-AU" sz="2800" b="1" dirty="0" smtClean="0"/>
              <a:t>Types of Examinations</a:t>
            </a:r>
            <a:endParaRPr lang="en-AU" sz="2800" b="1" dirty="0"/>
          </a:p>
        </p:txBody>
      </p:sp>
      <p:sp>
        <p:nvSpPr>
          <p:cNvPr id="7" name="Isosceles Triangle 6"/>
          <p:cNvSpPr/>
          <p:nvPr/>
        </p:nvSpPr>
        <p:spPr>
          <a:xfrm>
            <a:off x="1165474" y="548680"/>
            <a:ext cx="6824662" cy="5638800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76649" y="5349280"/>
            <a:ext cx="579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95736" y="4437112"/>
            <a:ext cx="5303863" cy="25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70436" y="3520480"/>
            <a:ext cx="4729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62561" y="2758480"/>
            <a:ext cx="4237038" cy="11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84836" y="2072680"/>
            <a:ext cx="1838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803899" y="1310680"/>
            <a:ext cx="1604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+mn-lt"/>
              </a:rPr>
              <a:t>Chip off &amp; Decryption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4056311" y="221238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latin typeface="+mn-lt"/>
              </a:rPr>
              <a:t>JTAG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3973857" y="4657477"/>
            <a:ext cx="12602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latin typeface="+mn-lt"/>
              </a:rPr>
              <a:t>Logical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3024436" y="3747493"/>
            <a:ext cx="3831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latin typeface="+mn-lt"/>
              </a:rPr>
              <a:t>Logical and File System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262561" y="5535018"/>
            <a:ext cx="331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dirty="0">
                <a:latin typeface="+mn-lt"/>
              </a:rPr>
              <a:t>Manual Examination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3933934" y="2920852"/>
            <a:ext cx="1433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dirty="0">
                <a:latin typeface="+mn-lt"/>
              </a:rPr>
              <a:t>Physical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499599" y="2763243"/>
            <a:ext cx="0" cy="25812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16534" r="46204" b="22726"/>
          <a:stretch/>
        </p:blipFill>
        <p:spPr>
          <a:xfrm>
            <a:off x="7577049" y="3928453"/>
            <a:ext cx="1283431" cy="4175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3" t="14950" b="35982"/>
          <a:stretch/>
        </p:blipFill>
        <p:spPr>
          <a:xfrm>
            <a:off x="7583049" y="3573016"/>
            <a:ext cx="1381439" cy="39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13" y="1071931"/>
            <a:ext cx="6808373" cy="798286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FFFF00"/>
                </a:solidFill>
              </a:rPr>
              <a:t>Awareness Demonstration</a:t>
            </a:r>
            <a:endParaRPr lang="en-AU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2747666"/>
            <a:ext cx="8762533" cy="3004950"/>
          </a:xfrm>
        </p:spPr>
        <p:txBody>
          <a:bodyPr>
            <a:normAutofit/>
          </a:bodyPr>
          <a:lstStyle/>
          <a:p>
            <a:r>
              <a:rPr lang="en-AU" b="1" dirty="0" smtClean="0"/>
              <a:t>Mobile Phone Extraction</a:t>
            </a:r>
          </a:p>
          <a:p>
            <a:endParaRPr lang="en-AU" dirty="0" smtClean="0"/>
          </a:p>
          <a:p>
            <a:pPr lvl="1"/>
            <a:r>
              <a:rPr lang="en-AU" dirty="0" smtClean="0"/>
              <a:t>Logical extraction using Cellebrite UFED 4PC</a:t>
            </a:r>
          </a:p>
          <a:p>
            <a:pPr lvl="1"/>
            <a:r>
              <a:rPr lang="en-AU" dirty="0" smtClean="0"/>
              <a:t>Overview of acquired data in Cellebrite Physical Analyzer</a:t>
            </a:r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273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07" y="615935"/>
            <a:ext cx="8878222" cy="798286"/>
          </a:xfrm>
        </p:spPr>
        <p:txBody>
          <a:bodyPr/>
          <a:lstStyle/>
          <a:p>
            <a:pPr algn="ctr"/>
            <a:r>
              <a:rPr lang="en-AU" b="1" dirty="0" smtClean="0"/>
              <a:t>Legislation Relevant to DF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07" y="1939104"/>
            <a:ext cx="8762533" cy="4472582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Crimes Act 1914</a:t>
            </a:r>
          </a:p>
          <a:p>
            <a:pPr lvl="1"/>
            <a:r>
              <a:rPr lang="en-AU" dirty="0" smtClean="0"/>
              <a:t>Electronic Evidence primarily in Sections 3K – 3Z </a:t>
            </a:r>
          </a:p>
          <a:p>
            <a:endParaRPr lang="en-AU" dirty="0" smtClean="0"/>
          </a:p>
          <a:p>
            <a:r>
              <a:rPr lang="en-AU" dirty="0" smtClean="0"/>
              <a:t>Legislation relevant to Digital Forensics:</a:t>
            </a:r>
          </a:p>
          <a:p>
            <a:pPr lvl="1"/>
            <a:r>
              <a:rPr lang="en-AU" dirty="0" smtClean="0"/>
              <a:t>3K – the ‘14-day Provision’</a:t>
            </a:r>
          </a:p>
          <a:p>
            <a:pPr lvl="1"/>
            <a:r>
              <a:rPr lang="en-AU" dirty="0" smtClean="0"/>
              <a:t>3L(1) – operate electronic equipment at premises</a:t>
            </a:r>
          </a:p>
          <a:p>
            <a:pPr lvl="1"/>
            <a:r>
              <a:rPr lang="en-AU" dirty="0" smtClean="0"/>
              <a:t>3LA – compel POI to provide information or assist</a:t>
            </a:r>
          </a:p>
          <a:p>
            <a:pPr lvl="1"/>
            <a:r>
              <a:rPr lang="en-AU" dirty="0" smtClean="0"/>
              <a:t>3ZQV – electronic equipment may be operated after it has been seized or moved</a:t>
            </a:r>
          </a:p>
          <a:p>
            <a:pPr marL="125730" indent="0">
              <a:buNone/>
            </a:pPr>
            <a:endParaRPr lang="en-AU" dirty="0" smtClean="0"/>
          </a:p>
          <a:p>
            <a:pPr marL="125730" indent="0" algn="ctr">
              <a:buNone/>
            </a:pPr>
            <a:r>
              <a:rPr lang="en-AU" i="1" dirty="0" smtClean="0"/>
              <a:t>I will explain these concepts in more detail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97580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17" y="284533"/>
            <a:ext cx="7714058" cy="798286"/>
          </a:xfrm>
        </p:spPr>
        <p:txBody>
          <a:bodyPr/>
          <a:lstStyle/>
          <a:p>
            <a:pPr algn="ctr"/>
            <a:r>
              <a:rPr lang="en-AU" b="1" dirty="0" smtClean="0"/>
              <a:t>Recent Visits to Cambodia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07" y="1514560"/>
            <a:ext cx="8762533" cy="448346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AU" b="1" dirty="0" smtClean="0"/>
              <a:t>3-7 June 2019</a:t>
            </a:r>
          </a:p>
          <a:p>
            <a:endParaRPr lang="en-AU" b="1" dirty="0" smtClean="0"/>
          </a:p>
          <a:p>
            <a:r>
              <a:rPr lang="en-AU" dirty="0" smtClean="0"/>
              <a:t>Digital Forensics &amp; Cellebrite UFED Training:</a:t>
            </a:r>
          </a:p>
          <a:p>
            <a:endParaRPr lang="en-AU" sz="1600" dirty="0" smtClean="0"/>
          </a:p>
          <a:p>
            <a:pPr lvl="1"/>
            <a:r>
              <a:rPr lang="en-AU" dirty="0" smtClean="0"/>
              <a:t>Search warrants – triaging of devices</a:t>
            </a:r>
          </a:p>
          <a:p>
            <a:pPr lvl="1"/>
            <a:r>
              <a:rPr lang="en-AU" dirty="0" smtClean="0"/>
              <a:t>Write-protection and forensic integrity of evidence</a:t>
            </a:r>
          </a:p>
          <a:p>
            <a:pPr lvl="1"/>
            <a:r>
              <a:rPr lang="en-AU" dirty="0" smtClean="0"/>
              <a:t>Standard Operating Procedures and BPGs</a:t>
            </a:r>
          </a:p>
          <a:p>
            <a:pPr lvl="1"/>
            <a:r>
              <a:rPr lang="en-AU" dirty="0" smtClean="0"/>
              <a:t>Acquisition techniques</a:t>
            </a:r>
          </a:p>
          <a:p>
            <a:pPr lvl="1"/>
            <a:r>
              <a:rPr lang="en-AU" dirty="0" smtClean="0"/>
              <a:t>Analysis tools</a:t>
            </a:r>
          </a:p>
          <a:p>
            <a:pPr lvl="1"/>
            <a:r>
              <a:rPr lang="en-AU" dirty="0" smtClean="0"/>
              <a:t>Mobile phone forensics using Cellebrite UFED</a:t>
            </a:r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7357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9" y="1273398"/>
            <a:ext cx="8608582" cy="48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830" y="289973"/>
            <a:ext cx="7714058" cy="798286"/>
          </a:xfrm>
        </p:spPr>
        <p:txBody>
          <a:bodyPr/>
          <a:lstStyle/>
          <a:p>
            <a:pPr algn="ctr"/>
            <a:r>
              <a:rPr lang="en-AU" b="1" dirty="0" smtClean="0"/>
              <a:t>Recent Visits to Cambodia</a:t>
            </a:r>
            <a:endParaRPr lang="en-AU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9107" y="1334942"/>
            <a:ext cx="8762533" cy="538698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AU" b="1" dirty="0" smtClean="0"/>
              <a:t>3-9 April 2019</a:t>
            </a:r>
          </a:p>
          <a:p>
            <a:endParaRPr lang="en-AU" sz="1200" b="1" dirty="0" smtClean="0"/>
          </a:p>
          <a:p>
            <a:r>
              <a:rPr lang="en-AU" dirty="0" smtClean="0"/>
              <a:t>Request for AFP Digital Forensics to assist CSE investigation</a:t>
            </a:r>
          </a:p>
          <a:p>
            <a:r>
              <a:rPr lang="en-AU" dirty="0"/>
              <a:t>Hosted by CNP Anti Cyber Crime Department</a:t>
            </a:r>
          </a:p>
          <a:p>
            <a:r>
              <a:rPr lang="en-AU" dirty="0" smtClean="0"/>
              <a:t>Fifteen (15) electronic exhibits – large amount of data to be acquired in short period of time</a:t>
            </a:r>
          </a:p>
          <a:p>
            <a:r>
              <a:rPr lang="en-AU" dirty="0" smtClean="0"/>
              <a:t>AFP required forensic copy of all electronic items for further investigation</a:t>
            </a:r>
          </a:p>
          <a:p>
            <a:r>
              <a:rPr lang="en-AU" dirty="0" smtClean="0"/>
              <a:t>Gained good understanding of CNP DF capabilities and current issues they face</a:t>
            </a:r>
          </a:p>
          <a:p>
            <a:r>
              <a:rPr lang="en-AU" dirty="0" smtClean="0"/>
              <a:t>CNP DF exposed to how AFP DF perform role</a:t>
            </a:r>
          </a:p>
        </p:txBody>
      </p:sp>
    </p:spTree>
    <p:extLst>
      <p:ext uri="{BB962C8B-B14F-4D97-AF65-F5344CB8AC3E}">
        <p14:creationId xmlns:p14="http://schemas.microsoft.com/office/powerpoint/2010/main" val="6588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830" y="289973"/>
            <a:ext cx="7714058" cy="798286"/>
          </a:xfrm>
        </p:spPr>
        <p:txBody>
          <a:bodyPr/>
          <a:lstStyle/>
          <a:p>
            <a:pPr algn="ctr"/>
            <a:r>
              <a:rPr lang="en-AU" b="1" dirty="0" smtClean="0"/>
              <a:t>Recent Visits to Cambodia</a:t>
            </a:r>
            <a:endParaRPr lang="en-AU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9107" y="1269626"/>
            <a:ext cx="8762533" cy="994601"/>
          </a:xfrm>
        </p:spPr>
        <p:txBody>
          <a:bodyPr>
            <a:normAutofit/>
          </a:bodyPr>
          <a:lstStyle/>
          <a:p>
            <a:r>
              <a:rPr lang="en-AU" dirty="0" smtClean="0"/>
              <a:t>As per demonstrations, the same practices were used in this CSE assist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220686"/>
            <a:ext cx="4978400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91" y="2690529"/>
            <a:ext cx="4856951" cy="3642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33" y="3100987"/>
            <a:ext cx="4856951" cy="3642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72" y="2385088"/>
            <a:ext cx="5671457" cy="4253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73" y="2397762"/>
            <a:ext cx="5812756" cy="43595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84" y="2098626"/>
            <a:ext cx="6125031" cy="4593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90" y="2147518"/>
            <a:ext cx="5988217" cy="4491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2957" y="2635657"/>
            <a:ext cx="4710482" cy="3532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97" y="2182763"/>
            <a:ext cx="5918200" cy="4438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86" y="2027513"/>
            <a:ext cx="6414629" cy="4810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24" y="2150467"/>
            <a:ext cx="5980351" cy="4485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57" y="2022401"/>
            <a:ext cx="6345832" cy="4759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13" y="2022401"/>
            <a:ext cx="6256673" cy="46925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72" y="2099648"/>
            <a:ext cx="6280643" cy="47104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57" y="2046847"/>
            <a:ext cx="6448425" cy="48363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19" y="2016075"/>
            <a:ext cx="6362700" cy="47720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37" y="2032411"/>
            <a:ext cx="6414871" cy="4811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1" y="2043668"/>
            <a:ext cx="6414871" cy="48111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98" y="2032411"/>
            <a:ext cx="6453188" cy="48398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17" y="2032804"/>
            <a:ext cx="6414629" cy="48109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59" y="2026187"/>
            <a:ext cx="6376988" cy="4782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98" y="2027513"/>
            <a:ext cx="6414629" cy="48109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34" y="2032199"/>
            <a:ext cx="6345832" cy="47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09" y="1368262"/>
            <a:ext cx="7201828" cy="798286"/>
          </a:xfrm>
        </p:spPr>
        <p:txBody>
          <a:bodyPr/>
          <a:lstStyle/>
          <a:p>
            <a:pPr algn="ctr"/>
            <a:r>
              <a:rPr lang="en-AU" b="1" dirty="0" smtClean="0"/>
              <a:t>How can CNP Digital Forensics assist with your investigations?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2747666"/>
            <a:ext cx="8762533" cy="3665834"/>
          </a:xfrm>
        </p:spPr>
        <p:txBody>
          <a:bodyPr>
            <a:normAutofit/>
          </a:bodyPr>
          <a:lstStyle/>
          <a:p>
            <a:r>
              <a:rPr lang="en-AU" b="1" dirty="0" smtClean="0"/>
              <a:t>CNP DF </a:t>
            </a:r>
            <a:r>
              <a:rPr lang="en-AU" dirty="0" smtClean="0"/>
              <a:t>are your Subject </a:t>
            </a:r>
            <a:r>
              <a:rPr lang="en-AU" dirty="0"/>
              <a:t>M</a:t>
            </a:r>
            <a:r>
              <a:rPr lang="en-AU" dirty="0" smtClean="0"/>
              <a:t>atter </a:t>
            </a:r>
            <a:r>
              <a:rPr lang="en-AU" dirty="0"/>
              <a:t>E</a:t>
            </a:r>
            <a:r>
              <a:rPr lang="en-AU" dirty="0" smtClean="0"/>
              <a:t>xperts who can:</a:t>
            </a:r>
            <a:endParaRPr lang="en-AU" b="1" dirty="0" smtClean="0"/>
          </a:p>
          <a:p>
            <a:endParaRPr lang="en-AU" dirty="0" smtClean="0"/>
          </a:p>
          <a:p>
            <a:pPr lvl="1"/>
            <a:r>
              <a:rPr lang="en-AU" dirty="0" smtClean="0"/>
              <a:t>Help explain technical concepts</a:t>
            </a:r>
            <a:endParaRPr lang="en-AU" dirty="0"/>
          </a:p>
          <a:p>
            <a:pPr lvl="1"/>
            <a:r>
              <a:rPr lang="en-AU" dirty="0" smtClean="0"/>
              <a:t>Provide guidance on electronic evidence</a:t>
            </a:r>
          </a:p>
          <a:p>
            <a:pPr lvl="1"/>
            <a:r>
              <a:rPr lang="en-AU" dirty="0" smtClean="0"/>
              <a:t>Assist at search warrants i.e. Triaging of items</a:t>
            </a:r>
            <a:endParaRPr lang="en-AU" dirty="0"/>
          </a:p>
          <a:p>
            <a:pPr lvl="1"/>
            <a:r>
              <a:rPr lang="en-AU" dirty="0" smtClean="0"/>
              <a:t>Utilise ‘best practices’ to ensure integrity of electronic evidence is forensically sound i.e. admissible for Court</a:t>
            </a:r>
          </a:p>
        </p:txBody>
      </p:sp>
    </p:spTree>
    <p:extLst>
      <p:ext uri="{BB962C8B-B14F-4D97-AF65-F5344CB8AC3E}">
        <p14:creationId xmlns:p14="http://schemas.microsoft.com/office/powerpoint/2010/main" val="19837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09" y="381903"/>
            <a:ext cx="7201828" cy="798286"/>
          </a:xfrm>
        </p:spPr>
        <p:txBody>
          <a:bodyPr/>
          <a:lstStyle/>
          <a:p>
            <a:pPr algn="ctr"/>
            <a:r>
              <a:rPr lang="en-AU" b="1" dirty="0" smtClean="0"/>
              <a:t>CNP Digital Forensics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1545405"/>
            <a:ext cx="8762533" cy="5194061"/>
          </a:xfrm>
        </p:spPr>
        <p:txBody>
          <a:bodyPr>
            <a:normAutofit/>
          </a:bodyPr>
          <a:lstStyle/>
          <a:p>
            <a:r>
              <a:rPr lang="en-AU" b="1" dirty="0" smtClean="0"/>
              <a:t>CNP DF </a:t>
            </a:r>
            <a:r>
              <a:rPr lang="en-AU" dirty="0" smtClean="0"/>
              <a:t>are aware of:</a:t>
            </a:r>
            <a:endParaRPr lang="en-AU" b="1" dirty="0" smtClean="0"/>
          </a:p>
          <a:p>
            <a:endParaRPr lang="en-AU" dirty="0" smtClean="0"/>
          </a:p>
          <a:p>
            <a:pPr lvl="1"/>
            <a:r>
              <a:rPr lang="en-AU" dirty="0" smtClean="0"/>
              <a:t>The importance to document everything before, during and after processing an electronic exhibit</a:t>
            </a:r>
          </a:p>
          <a:p>
            <a:pPr lvl="1"/>
            <a:endParaRPr lang="en-AU" dirty="0"/>
          </a:p>
          <a:p>
            <a:pPr lvl="1"/>
            <a:r>
              <a:rPr lang="en-AU" dirty="0" smtClean="0"/>
              <a:t>Producing thorough case notes, taking photographs, recording examination steps/actions</a:t>
            </a:r>
          </a:p>
          <a:p>
            <a:pPr lvl="1"/>
            <a:endParaRPr lang="en-AU" dirty="0"/>
          </a:p>
          <a:p>
            <a:pPr lvl="1"/>
            <a:r>
              <a:rPr lang="en-AU" dirty="0" smtClean="0"/>
              <a:t>Ensuring correct Chain of Custody procedures are followed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0633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17" y="1136649"/>
            <a:ext cx="8145683" cy="539478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AU" b="1" dirty="0" smtClean="0"/>
              <a:t>CNP DF </a:t>
            </a:r>
            <a:r>
              <a:rPr lang="en-AU" dirty="0" smtClean="0"/>
              <a:t>can assist with important </a:t>
            </a:r>
            <a:r>
              <a:rPr lang="en-AU" dirty="0"/>
              <a:t>e</a:t>
            </a:r>
            <a:r>
              <a:rPr lang="en-AU" dirty="0" smtClean="0"/>
              <a:t>xamination questions at search warrants, including:</a:t>
            </a:r>
          </a:p>
          <a:p>
            <a:pPr lvl="1"/>
            <a:endParaRPr lang="en-AU" u="sng" dirty="0"/>
          </a:p>
          <a:p>
            <a:r>
              <a:rPr lang="en-AU" dirty="0" smtClean="0"/>
              <a:t>Should you leave the device on?</a:t>
            </a:r>
          </a:p>
          <a:p>
            <a:endParaRPr lang="en-AU" dirty="0"/>
          </a:p>
          <a:p>
            <a:r>
              <a:rPr lang="en-AU" dirty="0" smtClean="0"/>
              <a:t>What if the device is powered off already at the scene?</a:t>
            </a:r>
          </a:p>
          <a:p>
            <a:endParaRPr lang="en-AU" dirty="0"/>
          </a:p>
          <a:p>
            <a:r>
              <a:rPr lang="en-AU" dirty="0" smtClean="0"/>
              <a:t>What should you do with password protected and other encrypted devices?</a:t>
            </a:r>
          </a:p>
          <a:p>
            <a:endParaRPr lang="en-AU" dirty="0" smtClean="0"/>
          </a:p>
          <a:p>
            <a:r>
              <a:rPr lang="en-AU" dirty="0" smtClean="0"/>
              <a:t>How do we securely isolate phones from a network?</a:t>
            </a:r>
          </a:p>
        </p:txBody>
      </p:sp>
    </p:spTree>
    <p:extLst>
      <p:ext uri="{BB962C8B-B14F-4D97-AF65-F5344CB8AC3E}">
        <p14:creationId xmlns:p14="http://schemas.microsoft.com/office/powerpoint/2010/main" val="18783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415" y="688848"/>
            <a:ext cx="6672942" cy="678688"/>
          </a:xfrm>
        </p:spPr>
        <p:txBody>
          <a:bodyPr/>
          <a:lstStyle/>
          <a:p>
            <a:pPr algn="ctr"/>
            <a:r>
              <a:rPr lang="en-AU" b="1" dirty="0" smtClean="0"/>
              <a:t>Triaging at </a:t>
            </a:r>
            <a:br>
              <a:rPr lang="en-AU" b="1" dirty="0" smtClean="0"/>
            </a:br>
            <a:r>
              <a:rPr lang="en-AU" b="1" dirty="0" smtClean="0"/>
              <a:t>CSE Search Warrants</a:t>
            </a:r>
            <a:endParaRPr lang="en-AU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0444" y="1487469"/>
            <a:ext cx="8810268" cy="5141931"/>
          </a:xfrm>
        </p:spPr>
        <p:txBody>
          <a:bodyPr>
            <a:normAutofit/>
          </a:bodyPr>
          <a:lstStyle/>
          <a:p>
            <a:r>
              <a:rPr lang="en-AU" dirty="0" smtClean="0"/>
              <a:t>AFP attend almost every CSE search warrant</a:t>
            </a:r>
          </a:p>
          <a:p>
            <a:r>
              <a:rPr lang="en-AU" dirty="0" smtClean="0"/>
              <a:t>Triaging (or previewing) devices at search warrants can assist investigations in many ways:</a:t>
            </a:r>
          </a:p>
          <a:p>
            <a:pPr lvl="1"/>
            <a:r>
              <a:rPr lang="en-AU" dirty="0" smtClean="0"/>
              <a:t>On-site discovery of evidence leading to immediate confessions</a:t>
            </a:r>
          </a:p>
          <a:p>
            <a:pPr lvl="1"/>
            <a:r>
              <a:rPr lang="en-AU" dirty="0" smtClean="0"/>
              <a:t>Access to ‘live’ data on devices running encryption</a:t>
            </a:r>
          </a:p>
          <a:p>
            <a:pPr lvl="1"/>
            <a:r>
              <a:rPr lang="en-AU" dirty="0" smtClean="0"/>
              <a:t>Minimise amount of exhibits seized, therefore minimising items previewed in the laboratory</a:t>
            </a:r>
          </a:p>
          <a:p>
            <a:pPr lvl="1"/>
            <a:r>
              <a:rPr lang="en-AU" dirty="0" smtClean="0"/>
              <a:t>Access to, and archiving of, online accounts e.g. Facebook, Gmail</a:t>
            </a:r>
          </a:p>
          <a:p>
            <a:pPr lvl="1"/>
            <a:r>
              <a:rPr lang="en-AU" dirty="0" smtClean="0"/>
              <a:t>Securing mobile devices are isolated from network</a:t>
            </a:r>
          </a:p>
          <a:p>
            <a:pPr lvl="1"/>
            <a:r>
              <a:rPr lang="en-AU" dirty="0" smtClean="0"/>
              <a:t>Ensuring the integrity of data on electronic devices</a:t>
            </a:r>
          </a:p>
        </p:txBody>
      </p:sp>
    </p:spTree>
    <p:extLst>
      <p:ext uri="{BB962C8B-B14F-4D97-AF65-F5344CB8AC3E}">
        <p14:creationId xmlns:p14="http://schemas.microsoft.com/office/powerpoint/2010/main" val="4664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067" y="1216780"/>
            <a:ext cx="7906500" cy="5008337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AU" u="sng" dirty="0" smtClean="0"/>
              <a:t>Revision of Phases of Digital Forensic Process:</a:t>
            </a:r>
          </a:p>
          <a:p>
            <a:pPr lvl="1"/>
            <a:endParaRPr lang="en-AU" u="sng" dirty="0"/>
          </a:p>
          <a:p>
            <a:r>
              <a:rPr lang="en-AU" dirty="0" smtClean="0"/>
              <a:t>Identification &amp; Seizure</a:t>
            </a:r>
          </a:p>
          <a:p>
            <a:endParaRPr lang="en-AU" dirty="0" smtClean="0"/>
          </a:p>
          <a:p>
            <a:r>
              <a:rPr lang="en-AU" dirty="0" smtClean="0"/>
              <a:t>Acquisition</a:t>
            </a:r>
          </a:p>
          <a:p>
            <a:endParaRPr lang="en-AU" dirty="0" smtClean="0"/>
          </a:p>
          <a:p>
            <a:r>
              <a:rPr lang="en-AU" dirty="0" smtClean="0"/>
              <a:t>Analysis</a:t>
            </a:r>
          </a:p>
          <a:p>
            <a:endParaRPr lang="en-AU" dirty="0" smtClean="0"/>
          </a:p>
          <a:p>
            <a:r>
              <a:rPr lang="en-AU" dirty="0" smtClean="0"/>
              <a:t>Reporting</a:t>
            </a:r>
          </a:p>
          <a:p>
            <a:endParaRPr lang="en-AU" dirty="0"/>
          </a:p>
          <a:p>
            <a:pPr marL="68580" indent="0" algn="ctr">
              <a:buNone/>
            </a:pPr>
            <a:r>
              <a:rPr lang="en-AU" b="1" i="1" dirty="0" smtClean="0">
                <a:solidFill>
                  <a:srgbClr val="FFFF00"/>
                </a:solidFill>
              </a:rPr>
              <a:t>How do we piece all of these phases together to present to the Courts?</a:t>
            </a:r>
            <a:endParaRPr lang="en-AU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57" y="645606"/>
            <a:ext cx="7801337" cy="798286"/>
          </a:xfrm>
        </p:spPr>
        <p:txBody>
          <a:bodyPr/>
          <a:lstStyle/>
          <a:p>
            <a:pPr algn="ctr"/>
            <a:r>
              <a:rPr lang="en-AU" b="1" dirty="0" smtClean="0"/>
              <a:t>AFP Digital Forensic </a:t>
            </a:r>
            <a:br>
              <a:rPr lang="en-AU" b="1" dirty="0" smtClean="0"/>
            </a:br>
            <a:r>
              <a:rPr lang="en-AU" b="1" dirty="0" smtClean="0"/>
              <a:t>Statements &amp; Reports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34" y="1823615"/>
            <a:ext cx="8762533" cy="4805785"/>
          </a:xfrm>
        </p:spPr>
        <p:txBody>
          <a:bodyPr>
            <a:normAutofit/>
          </a:bodyPr>
          <a:lstStyle/>
          <a:p>
            <a:r>
              <a:rPr lang="en-AU" dirty="0" smtClean="0"/>
              <a:t>DF Statement:</a:t>
            </a:r>
          </a:p>
          <a:p>
            <a:pPr lvl="1"/>
            <a:r>
              <a:rPr lang="en-AU" dirty="0"/>
              <a:t>I</a:t>
            </a:r>
            <a:r>
              <a:rPr lang="en-AU" dirty="0" smtClean="0"/>
              <a:t>ntroduce Examiner and Report</a:t>
            </a:r>
          </a:p>
          <a:p>
            <a:r>
              <a:rPr lang="en-AU" dirty="0" smtClean="0"/>
              <a:t>DF Report:</a:t>
            </a:r>
          </a:p>
          <a:p>
            <a:pPr lvl="1"/>
            <a:r>
              <a:rPr lang="en-AU" dirty="0" smtClean="0"/>
              <a:t>Search Warrant Attendance</a:t>
            </a:r>
          </a:p>
          <a:p>
            <a:pPr lvl="1"/>
            <a:r>
              <a:rPr lang="en-AU" dirty="0" smtClean="0"/>
              <a:t>Chain of Custody</a:t>
            </a:r>
          </a:p>
          <a:p>
            <a:pPr lvl="1"/>
            <a:r>
              <a:rPr lang="en-AU" dirty="0" smtClean="0"/>
              <a:t>Assumptions, Limitations and Processes</a:t>
            </a:r>
          </a:p>
          <a:p>
            <a:pPr lvl="1"/>
            <a:r>
              <a:rPr lang="en-AU" dirty="0" smtClean="0"/>
              <a:t>Summary of Examinations</a:t>
            </a:r>
          </a:p>
          <a:p>
            <a:pPr lvl="1"/>
            <a:r>
              <a:rPr lang="en-AU" dirty="0" smtClean="0"/>
              <a:t>Introduce Exhibits and Analysis of Findings</a:t>
            </a:r>
          </a:p>
          <a:p>
            <a:pPr lvl="1"/>
            <a:endParaRPr lang="en-AU" sz="2000" dirty="0"/>
          </a:p>
          <a:p>
            <a:pPr marL="68580" indent="0" algn="ctr">
              <a:buNone/>
            </a:pPr>
            <a:r>
              <a:rPr lang="en-AU" b="1" i="1" dirty="0" smtClean="0">
                <a:solidFill>
                  <a:srgbClr val="FFFF00"/>
                </a:solidFill>
              </a:rPr>
              <a:t>Here are some examples…</a:t>
            </a:r>
          </a:p>
        </p:txBody>
      </p:sp>
    </p:spTree>
    <p:extLst>
      <p:ext uri="{BB962C8B-B14F-4D97-AF65-F5344CB8AC3E}">
        <p14:creationId xmlns:p14="http://schemas.microsoft.com/office/powerpoint/2010/main" val="2034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41" y="844844"/>
            <a:ext cx="7717068" cy="798286"/>
          </a:xfrm>
        </p:spPr>
        <p:txBody>
          <a:bodyPr/>
          <a:lstStyle/>
          <a:p>
            <a:pPr algn="ctr"/>
            <a:r>
              <a:rPr lang="en-AU" b="1" dirty="0" smtClean="0"/>
              <a:t>Final Tips for Your Investigations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08" y="2056843"/>
            <a:ext cx="8762533" cy="4447376"/>
          </a:xfrm>
        </p:spPr>
        <p:txBody>
          <a:bodyPr>
            <a:normAutofit/>
          </a:bodyPr>
          <a:lstStyle/>
          <a:p>
            <a:r>
              <a:rPr lang="en-AU" dirty="0" smtClean="0"/>
              <a:t>In cyber-enabled crimes (such as CSE matters), Digital Forensics are extremely important.</a:t>
            </a:r>
          </a:p>
          <a:p>
            <a:endParaRPr lang="en-AU" dirty="0" smtClean="0"/>
          </a:p>
          <a:p>
            <a:r>
              <a:rPr lang="en-AU" dirty="0" smtClean="0"/>
              <a:t>Engage with DF early in the investigation for advice on technical concepts such as VPNs, better practice guides, encryption issues, mobile phones, </a:t>
            </a:r>
            <a:r>
              <a:rPr lang="en-AU" dirty="0" err="1" smtClean="0"/>
              <a:t>etc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You </a:t>
            </a:r>
            <a:r>
              <a:rPr lang="en-AU" b="1" dirty="0" smtClean="0"/>
              <a:t>must </a:t>
            </a:r>
            <a:r>
              <a:rPr lang="en-AU" dirty="0" smtClean="0"/>
              <a:t>try to use DF at search warrants for triaging of devices, also to correctly capture ‘live’ data at the premises, archiving online accounts, </a:t>
            </a:r>
            <a:r>
              <a:rPr lang="en-AU" dirty="0" err="1" smtClean="0"/>
              <a:t>etc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9562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41" y="1051678"/>
            <a:ext cx="7717068" cy="798286"/>
          </a:xfrm>
        </p:spPr>
        <p:txBody>
          <a:bodyPr/>
          <a:lstStyle/>
          <a:p>
            <a:pPr algn="ctr"/>
            <a:r>
              <a:rPr lang="en-AU" b="1" dirty="0" smtClean="0"/>
              <a:t>Final Tips for Your Investigations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08" y="2301777"/>
            <a:ext cx="8762533" cy="27492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Schedule regular meetings with CNP DF to discuss current issues, trends, awareness of new technology and software</a:t>
            </a:r>
          </a:p>
          <a:p>
            <a:pPr marL="68580" indent="0">
              <a:buNone/>
            </a:pPr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b="1" dirty="0" smtClean="0"/>
              <a:t>Remember</a:t>
            </a:r>
            <a:r>
              <a:rPr lang="en-AU" dirty="0" smtClean="0"/>
              <a:t>, CNP DF are your specialists, they can help you pre/during/post resolution phases</a:t>
            </a:r>
            <a:endParaRPr lang="en-AU" dirty="0"/>
          </a:p>
          <a:p>
            <a:pPr marL="454914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2085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" y="1243170"/>
            <a:ext cx="8346696" cy="46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" y="1318386"/>
            <a:ext cx="8975271" cy="798286"/>
          </a:xfrm>
        </p:spPr>
        <p:txBody>
          <a:bodyPr/>
          <a:lstStyle/>
          <a:p>
            <a:pPr algn="ctr"/>
            <a:r>
              <a:rPr lang="en-AU" b="1" dirty="0" smtClean="0"/>
              <a:t>Take your CSE Investigations </a:t>
            </a:r>
            <a:br>
              <a:rPr lang="en-AU" b="1" dirty="0" smtClean="0"/>
            </a:br>
            <a:r>
              <a:rPr lang="en-AU" b="1" dirty="0" smtClean="0"/>
              <a:t>Tech Knowledge to a New Level!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09" y="2356344"/>
            <a:ext cx="8762533" cy="4273057"/>
          </a:xfrm>
        </p:spPr>
        <p:txBody>
          <a:bodyPr>
            <a:normAutofit/>
          </a:bodyPr>
          <a:lstStyle/>
          <a:p>
            <a:r>
              <a:rPr lang="en-AU" dirty="0" smtClean="0"/>
              <a:t>Build your knowledge base and skills</a:t>
            </a:r>
          </a:p>
          <a:p>
            <a:endParaRPr lang="en-AU" dirty="0"/>
          </a:p>
          <a:p>
            <a:r>
              <a:rPr lang="en-AU" dirty="0"/>
              <a:t>Digital Forensics, Incident Response, Malware Analysis, Cybersecurity, etc, are specialist areas which are always </a:t>
            </a:r>
            <a:r>
              <a:rPr lang="en-AU" dirty="0" smtClean="0"/>
              <a:t>changing</a:t>
            </a:r>
          </a:p>
          <a:p>
            <a:pPr marL="68580" indent="0">
              <a:buNone/>
            </a:pPr>
            <a:endParaRPr lang="en-AU" dirty="0"/>
          </a:p>
          <a:p>
            <a:r>
              <a:rPr lang="en-AU" dirty="0" smtClean="0"/>
              <a:t>If you are a digital forensic examiner, investigator, or prosecutor, you should try to familiarise yourself with the following list of tools, forums, and certifications…</a:t>
            </a:r>
          </a:p>
          <a:p>
            <a:endParaRPr lang="en-AU" dirty="0"/>
          </a:p>
          <a:p>
            <a:endParaRPr lang="en-AU" dirty="0"/>
          </a:p>
          <a:p>
            <a:pPr marL="454914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9994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586" y="1029410"/>
            <a:ext cx="8279413" cy="5613399"/>
          </a:xfrm>
        </p:spPr>
        <p:txBody>
          <a:bodyPr>
            <a:normAutofit fontScale="92500"/>
          </a:bodyPr>
          <a:lstStyle/>
          <a:p>
            <a:r>
              <a:rPr lang="en-AU" b="1" dirty="0" smtClean="0"/>
              <a:t>CompTIA</a:t>
            </a:r>
            <a:r>
              <a:rPr lang="en-AU" dirty="0" smtClean="0"/>
              <a:t> (</a:t>
            </a:r>
            <a:r>
              <a:rPr lang="en-AU" dirty="0" smtClean="0">
                <a:solidFill>
                  <a:srgbClr val="FFFF00"/>
                </a:solidFill>
              </a:rPr>
              <a:t>https://www.comptia.org</a:t>
            </a:r>
            <a:r>
              <a:rPr lang="en-AU" dirty="0" smtClean="0"/>
              <a:t>) provides a fundamental knowledge base</a:t>
            </a:r>
          </a:p>
          <a:p>
            <a:pPr lvl="1"/>
            <a:r>
              <a:rPr lang="en-AU" dirty="0" smtClean="0"/>
              <a:t>A+, Network+, Security+</a:t>
            </a:r>
          </a:p>
          <a:p>
            <a:endParaRPr lang="en-AU" dirty="0" smtClean="0"/>
          </a:p>
          <a:p>
            <a:r>
              <a:rPr lang="en-AU" dirty="0" smtClean="0"/>
              <a:t>International Society of Forensic Computer Examiners (</a:t>
            </a:r>
            <a:r>
              <a:rPr lang="en-AU" dirty="0" smtClean="0">
                <a:solidFill>
                  <a:srgbClr val="FFFF00"/>
                </a:solidFill>
              </a:rPr>
              <a:t>https://www.isfce.com</a:t>
            </a:r>
            <a:r>
              <a:rPr lang="en-AU" dirty="0" smtClean="0"/>
              <a:t>) – certification and foru</a:t>
            </a:r>
            <a:r>
              <a:rPr lang="en-AU" dirty="0"/>
              <a:t>m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International Association of Computer Investigative Specialists (</a:t>
            </a:r>
            <a:r>
              <a:rPr lang="en-AU" dirty="0" smtClean="0">
                <a:solidFill>
                  <a:srgbClr val="FFFF00"/>
                </a:solidFill>
              </a:rPr>
              <a:t>https://www.iacis.com</a:t>
            </a:r>
            <a:r>
              <a:rPr lang="en-AU" dirty="0" smtClean="0"/>
              <a:t>) – cert and forum</a:t>
            </a:r>
          </a:p>
          <a:p>
            <a:endParaRPr lang="en-AU" dirty="0" smtClean="0"/>
          </a:p>
          <a:p>
            <a:r>
              <a:rPr lang="en-AU" dirty="0" smtClean="0"/>
              <a:t>Be comfortable with different operating systems</a:t>
            </a:r>
          </a:p>
          <a:p>
            <a:pPr lvl="1"/>
            <a:r>
              <a:rPr lang="en-AU" b="1" dirty="0" smtClean="0"/>
              <a:t>Computers:</a:t>
            </a:r>
            <a:r>
              <a:rPr lang="en-AU" dirty="0" smtClean="0"/>
              <a:t> Windows, Mac OS, Linux</a:t>
            </a:r>
          </a:p>
          <a:p>
            <a:pPr lvl="1"/>
            <a:r>
              <a:rPr lang="en-AU" b="1" dirty="0" smtClean="0"/>
              <a:t>Phones: </a:t>
            </a:r>
            <a:r>
              <a:rPr lang="en-AU" dirty="0" smtClean="0"/>
              <a:t>Android, iOS, Windows </a:t>
            </a:r>
            <a:endParaRPr lang="en-AU" dirty="0"/>
          </a:p>
          <a:p>
            <a:endParaRPr lang="en-AU" b="1" dirty="0" smtClean="0"/>
          </a:p>
        </p:txBody>
      </p:sp>
    </p:spTree>
    <p:extLst>
      <p:ext uri="{BB962C8B-B14F-4D97-AF65-F5344CB8AC3E}">
        <p14:creationId xmlns:p14="http://schemas.microsoft.com/office/powerpoint/2010/main" val="28094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8" y="1047890"/>
            <a:ext cx="8153272" cy="5552729"/>
          </a:xfrm>
        </p:spPr>
        <p:txBody>
          <a:bodyPr>
            <a:normAutofit lnSpcReduction="10000"/>
          </a:bodyPr>
          <a:lstStyle/>
          <a:p>
            <a:r>
              <a:rPr lang="en-AU" b="1" dirty="0" smtClean="0"/>
              <a:t>SANS </a:t>
            </a:r>
            <a:r>
              <a:rPr lang="en-AU" dirty="0" smtClean="0"/>
              <a:t>(</a:t>
            </a:r>
            <a:r>
              <a:rPr lang="en-AU" dirty="0" smtClean="0">
                <a:solidFill>
                  <a:srgbClr val="FFFF00"/>
                </a:solidFill>
              </a:rPr>
              <a:t>https://www.sans.org</a:t>
            </a:r>
            <a:r>
              <a:rPr lang="en-AU" dirty="0" smtClean="0"/>
              <a:t>) </a:t>
            </a:r>
            <a:endParaRPr lang="en-AU" b="1" dirty="0" smtClean="0"/>
          </a:p>
          <a:p>
            <a:pPr lvl="1"/>
            <a:r>
              <a:rPr lang="en-AU" dirty="0" smtClean="0"/>
              <a:t>Various certifications</a:t>
            </a:r>
          </a:p>
          <a:p>
            <a:pPr lvl="1"/>
            <a:r>
              <a:rPr lang="en-AU" dirty="0" smtClean="0"/>
              <a:t>DFIR SIFT Workstation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b="1" dirty="0" smtClean="0"/>
              <a:t>Kali Linux </a:t>
            </a:r>
            <a:r>
              <a:rPr lang="en-AU" dirty="0" smtClean="0"/>
              <a:t>– Ethical hacking</a:t>
            </a:r>
          </a:p>
          <a:p>
            <a:pPr marL="68580" indent="0">
              <a:buNone/>
            </a:pPr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 smtClean="0"/>
              <a:t>USB Forensic Bootable Environments: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 smtClean="0"/>
              <a:t>Paladin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 smtClean="0"/>
              <a:t>Caine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dirty="0"/>
              <a:t>Linux Tails – Anonymous activity on Dark </a:t>
            </a:r>
            <a:r>
              <a:rPr lang="en-AU" dirty="0" smtClean="0"/>
              <a:t>Web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AU" b="1" dirty="0" smtClean="0"/>
              <a:t>SWGDE</a:t>
            </a:r>
            <a:r>
              <a:rPr lang="en-AU" dirty="0" smtClean="0"/>
              <a:t> (</a:t>
            </a:r>
            <a:r>
              <a:rPr lang="en-AU" dirty="0" smtClean="0">
                <a:solidFill>
                  <a:srgbClr val="FFFF00"/>
                </a:solidFill>
              </a:rPr>
              <a:t>https://www.swgde.org</a:t>
            </a:r>
            <a:r>
              <a:rPr lang="en-AU" dirty="0" smtClean="0"/>
              <a:t>) – workflows, best practice guides, </a:t>
            </a:r>
            <a:r>
              <a:rPr lang="en-AU" dirty="0" err="1" smtClean="0"/>
              <a:t>etc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8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1162539" y="3936883"/>
            <a:ext cx="6769100" cy="720725"/>
          </a:xfrm>
          <a:noFill/>
          <a:ln/>
        </p:spPr>
        <p:txBody>
          <a:bodyPr/>
          <a:lstStyle/>
          <a:p>
            <a:pPr algn="ctr"/>
            <a:r>
              <a:rPr lang="en-US" altLang="en-US" b="1" dirty="0" smtClean="0"/>
              <a:t>Closing thoughts…</a:t>
            </a:r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30704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1162539" y="3936883"/>
            <a:ext cx="6769100" cy="720725"/>
          </a:xfrm>
          <a:noFill/>
          <a:ln/>
        </p:spPr>
        <p:txBody>
          <a:bodyPr/>
          <a:lstStyle/>
          <a:p>
            <a:pPr algn="ctr"/>
            <a:r>
              <a:rPr lang="en-US" altLang="en-US" b="1" dirty="0" smtClean="0"/>
              <a:t>Any Final Questions?</a:t>
            </a:r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14596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781588" y="4318351"/>
            <a:ext cx="7567632" cy="720725"/>
          </a:xfrm>
          <a:noFill/>
          <a:ln/>
        </p:spPr>
        <p:txBody>
          <a:bodyPr/>
          <a:lstStyle/>
          <a:p>
            <a:pPr algn="ctr"/>
            <a:r>
              <a:rPr lang="en-US" altLang="en-US" b="1" dirty="0" smtClean="0"/>
              <a:t>Thank you very much for your attention…</a:t>
            </a:r>
            <a:endParaRPr lang="en-AU" altLang="en-US" b="1" dirty="0"/>
          </a:p>
        </p:txBody>
      </p:sp>
    </p:spTree>
    <p:extLst>
      <p:ext uri="{BB962C8B-B14F-4D97-AF65-F5344CB8AC3E}">
        <p14:creationId xmlns:p14="http://schemas.microsoft.com/office/powerpoint/2010/main" val="36463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5" y="1341410"/>
            <a:ext cx="8205682" cy="46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7" y="1269619"/>
            <a:ext cx="8205680" cy="46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FPProfessionalTemplate260614">
  <a:themeElements>
    <a:clrScheme name="AFP generic">
      <a:dk1>
        <a:srgbClr val="0F243E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E36C09"/>
      </a:accent2>
      <a:accent3>
        <a:srgbClr val="C4BD97"/>
      </a:accent3>
      <a:accent4>
        <a:srgbClr val="A4995F"/>
      </a:accent4>
      <a:accent5>
        <a:srgbClr val="95B3D7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FP Document" ma:contentTypeID="0x010100BA521C41550A427283F34EF72CDB76C8007D52C2D1A9332140833C9A398503DE58" ma:contentTypeVersion="2" ma:contentTypeDescription="AFP Document - Australian Federal Police Custom Content Type" ma:contentTypeScope="" ma:versionID="d1540c5c96fea237a034fc9404b6c1c7">
  <xsd:schema xmlns:xsd="http://www.w3.org/2001/XMLSchema" xmlns:xs="http://www.w3.org/2001/XMLSchema" xmlns:p="http://schemas.microsoft.com/office/2006/metadata/properties" xmlns:ns2="0b4d021a-52b6-470e-9de7-ac195ba95d04" xmlns:ns3="64FCD610-7344-4D34-BE72-74470BE50587" xmlns:ns4="64fcd610-7344-4d34-be72-74470be50587" targetNamespace="http://schemas.microsoft.com/office/2006/metadata/properties" ma:root="true" ma:fieldsID="4fed23b5f9f7c574c953aa9ecd2c8a88" ns2:_="" ns3:_="" ns4:_="">
    <xsd:import namespace="0b4d021a-52b6-470e-9de7-ac195ba95d04"/>
    <xsd:import namespace="64FCD610-7344-4D34-BE72-74470BE50587"/>
    <xsd:import namespace="64fcd610-7344-4d34-be72-74470be5058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e8c8aaa3f3cc49e99f0b9d09ebadca14" minOccurs="0"/>
                <xsd:element ref="ns3:DocumentDescription" minOccurs="0"/>
                <xsd:element ref="ns2:TaxCatchAll" minOccurs="0"/>
                <xsd:element ref="ns2:TaxCatchAllLabel" minOccurs="0"/>
                <xsd:element ref="ns4:ad8d77d89d594fd68766a98d1b3ea2e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d021a-52b6-470e-9de7-ac195ba95d0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c29666d0-3ab4-444c-87c0-2a98173a4f8e}" ma:internalName="TaxCatchAll" ma:showField="CatchAllData" ma:web="0b4d021a-52b6-470e-9de7-ac195ba95d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c29666d0-3ab4-444c-87c0-2a98173a4f8e}" ma:internalName="TaxCatchAllLabel" ma:readOnly="true" ma:showField="CatchAllDataLabel" ma:web="0b4d021a-52b6-470e-9de7-ac195ba95d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CD610-7344-4D34-BE72-74470BE50587" elementFormDefault="qualified">
    <xsd:import namespace="http://schemas.microsoft.com/office/2006/documentManagement/types"/>
    <xsd:import namespace="http://schemas.microsoft.com/office/infopath/2007/PartnerControls"/>
    <xsd:element name="e8c8aaa3f3cc49e99f0b9d09ebadca14" ma:index="12" ma:taxonomy="true" ma:internalName="e8c8aaa3f3cc49e99f0b9d09ebadca14" ma:taxonomyFieldName="AFP_x0020_Classification" ma:displayName="AFP Classification" ma:indexed="true" ma:fieldId="{e8c8aaa3-f3cc-49e9-9f0b-9d09ebadca14}" ma:sspId="840ec5ba-1254-420f-88bd-a8510a331eab" ma:termSetId="a15fa104-4ec9-4531-b874-4b55be8f78a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Description" ma:index="13" nillable="true" ma:displayName="Document description" ma:internalName="Document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fcd610-7344-4d34-be72-74470be50587" elementFormDefault="qualified">
    <xsd:import namespace="http://schemas.microsoft.com/office/2006/documentManagement/types"/>
    <xsd:import namespace="http://schemas.microsoft.com/office/infopath/2007/PartnerControls"/>
    <xsd:element name="ad8d77d89d594fd68766a98d1b3ea2ec" ma:index="17" ma:taxonomy="true" ma:internalName="ad8d77d89d594fd68766a98d1b3ea2ec" ma:taxonomyFieldName="Activity_x0020_document_x0020_tags" ma:displayName="Activity document tags" ma:fieldId="{ad8d77d8-9d59-4fd6-8766-a98d1b3ea2ec}" ma:taxonomyMulti="true" ma:sspId="840ec5ba-1254-420f-88bd-a8510a331eab" ma:termSetId="c07461e0-247d-4390-a0f6-f5a38b90c322" ma:anchorId="1060d25f-10c7-4485-977d-e0caca9ca343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4d021a-52b6-470e-9de7-ac195ba95d04">
      <Value>60</Value>
      <Value>1</Value>
    </TaxCatchAll>
    <DocumentDescription xmlns="64FCD610-7344-4D34-BE72-74470BE50587" xsi:nil="true"/>
    <e8c8aaa3f3cc49e99f0b9d09ebadca14 xmlns="64FCD610-7344-4D34-BE72-74470BE50587">
      <Terms xmlns="http://schemas.microsoft.com/office/infopath/2007/PartnerControls">
        <TermInfo xmlns="http://schemas.microsoft.com/office/infopath/2007/PartnerControls">
          <TermName>UNCLASSIFIED</TermName>
          <TermId>c0c8e47c-b0a4-4a50-8b02-60d6f4d1c03c</TermId>
        </TermInfo>
      </Terms>
    </e8c8aaa3f3cc49e99f0b9d09ebadca14>
    <ad8d77d89d594fd68766a98d1b3ea2ec xmlns="64fcd610-7344-4d34-be72-74470be50587">
      <Terms xmlns="http://schemas.microsoft.com/office/infopath/2007/PartnerControls">
        <TermInfo xmlns="http://schemas.microsoft.com/office/infopath/2007/PartnerControls">
          <TermName>Training</TermName>
          <TermId>d4beeff0-8be2-4360-9d85-ab6ab3507a08</TermId>
        </TermInfo>
      </Terms>
    </ad8d77d89d594fd68766a98d1b3ea2ec>
    <_dlc_DocId xmlns="0b4d021a-52b6-470e-9de7-ac195ba95d04">NWFNFN4SSSY6-1-732</_dlc_DocId>
    <_dlc_DocIdUrl xmlns="0b4d021a-52b6-470e-9de7-ac195ba95d04">
      <Url>http://activity.afp.le/a/CyberCrimeOperations/_layouts/DocIdRedir.aspx?ID=NWFNFN4SSSY6-1-732</Url>
      <Description>NWFNFN4SSSY6-1-732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AF5E31-5DE9-468A-881B-294B03064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d021a-52b6-470e-9de7-ac195ba95d04"/>
    <ds:schemaRef ds:uri="64FCD610-7344-4D34-BE72-74470BE50587"/>
    <ds:schemaRef ds:uri="64fcd610-7344-4d34-be72-74470be505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5CC04A-EB54-4456-B2C3-EAE3A9E3C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347D52-DC85-4AD1-8F97-75678ED5BED6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64FCD610-7344-4D34-BE72-74470BE50587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64fcd610-7344-4d34-be72-74470be50587"/>
    <ds:schemaRef ds:uri="0b4d021a-52b6-470e-9de7-ac195ba95d04"/>
    <ds:schemaRef ds:uri="http://purl.org/dc/dcmitype/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CD486C73-72F1-4E7C-AF67-70C67F3C3E0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AFPProfessionalTemplate260614</Template>
  <TotalTime>4791</TotalTime>
  <Words>2348</Words>
  <Application>Microsoft Office PowerPoint</Application>
  <PresentationFormat>On-screen Show (4:3)</PresentationFormat>
  <Paragraphs>495</Paragraphs>
  <Slides>75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ＭＳ Ｐゴシック</vt:lpstr>
      <vt:lpstr>Arial</vt:lpstr>
      <vt:lpstr>Calibri</vt:lpstr>
      <vt:lpstr>Times New Roman</vt:lpstr>
      <vt:lpstr>Verdana</vt:lpstr>
      <vt:lpstr>Wingdings</vt:lpstr>
      <vt:lpstr>Wingdings 2</vt:lpstr>
      <vt:lpstr>Wingdings 3</vt:lpstr>
      <vt:lpstr>AFPProfessionalTemplate260614</vt:lpstr>
      <vt:lpstr>PowerPoint Presentation</vt:lpstr>
      <vt:lpstr>Session Overview</vt:lpstr>
      <vt:lpstr>Main purpose of this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Digital Forensics?</vt:lpstr>
      <vt:lpstr>Role of Digital Forensic Examiner</vt:lpstr>
      <vt:lpstr>Electronic investigation Life Cycle</vt:lpstr>
      <vt:lpstr>Electronic investigation Life Cycle</vt:lpstr>
      <vt:lpstr>AFP Digital Forensics – Locations</vt:lpstr>
      <vt:lpstr>Who do AFP DF Support?</vt:lpstr>
      <vt:lpstr>CNP Digital Forensics</vt:lpstr>
      <vt:lpstr>Admissibility of DF Evidence in Court </vt:lpstr>
      <vt:lpstr>Source of Electronic Evidence</vt:lpstr>
      <vt:lpstr>Sources of Electronic Evidence</vt:lpstr>
      <vt:lpstr>PowerPoint Presentation</vt:lpstr>
      <vt:lpstr>Challenges – Data Volumes</vt:lpstr>
      <vt:lpstr>Challenges – Data Volumes</vt:lpstr>
      <vt:lpstr>Challenges – Data Volumes</vt:lpstr>
      <vt:lpstr>Challenges – Data Volumes</vt:lpstr>
      <vt:lpstr>Awareness Demonstration</vt:lpstr>
      <vt:lpstr>The Changing Face of Electronic Evidence</vt:lpstr>
      <vt:lpstr>Historically</vt:lpstr>
      <vt:lpstr>Now…</vt:lpstr>
      <vt:lpstr>Now…</vt:lpstr>
      <vt:lpstr>Cloud Computing</vt:lpstr>
      <vt:lpstr>Online or Cloud Content Capturing Tools</vt:lpstr>
      <vt:lpstr>Integrity of Captured Content</vt:lpstr>
      <vt:lpstr>Awareness Demonstration</vt:lpstr>
      <vt:lpstr>Challenges – Encryption</vt:lpstr>
      <vt:lpstr>Awareness Demonstration</vt:lpstr>
      <vt:lpstr>Challenges – Encryption</vt:lpstr>
      <vt:lpstr>Challenges – Encryption</vt:lpstr>
      <vt:lpstr>Challenges – Encryption</vt:lpstr>
      <vt:lpstr>Awareness Demonstration</vt:lpstr>
      <vt:lpstr>Challenges – Business Settings</vt:lpstr>
      <vt:lpstr>Challenges – Business Settings</vt:lpstr>
      <vt:lpstr>Awareness Demonstration</vt:lpstr>
      <vt:lpstr>Mobile Phone Forensics</vt:lpstr>
      <vt:lpstr>Mobile Phone Forensics</vt:lpstr>
      <vt:lpstr>Times have changed with Mobile Forensics</vt:lpstr>
      <vt:lpstr>Today it’s much more complex…</vt:lpstr>
      <vt:lpstr>PowerPoint Presentation</vt:lpstr>
      <vt:lpstr>PowerPoint Presentation</vt:lpstr>
      <vt:lpstr>Future: e-SIM</vt:lpstr>
      <vt:lpstr>Future: e-SIM</vt:lpstr>
      <vt:lpstr>Potential Evidence Related to Mobile Phones</vt:lpstr>
      <vt:lpstr>Potential Evidence Related to Mobile Phones</vt:lpstr>
      <vt:lpstr>Types of Phone Extractions</vt:lpstr>
      <vt:lpstr>Types of Examinations</vt:lpstr>
      <vt:lpstr>Types of Examinations</vt:lpstr>
      <vt:lpstr>Awareness Demonstration</vt:lpstr>
      <vt:lpstr>Legislation Relevant to DF</vt:lpstr>
      <vt:lpstr>Recent Visits to Cambodia</vt:lpstr>
      <vt:lpstr>Recent Visits to Cambodia</vt:lpstr>
      <vt:lpstr>Recent Visits to Cambodia</vt:lpstr>
      <vt:lpstr>How can CNP Digital Forensics assist with your investigations?</vt:lpstr>
      <vt:lpstr>CNP Digital Forensics</vt:lpstr>
      <vt:lpstr>PowerPoint Presentation</vt:lpstr>
      <vt:lpstr>Triaging at  CSE Search Warrants</vt:lpstr>
      <vt:lpstr>PowerPoint Presentation</vt:lpstr>
      <vt:lpstr>AFP Digital Forensic  Statements &amp; Reports</vt:lpstr>
      <vt:lpstr>Final Tips for Your Investigations</vt:lpstr>
      <vt:lpstr>Final Tips for Your Investigations</vt:lpstr>
      <vt:lpstr>Take your CSE Investigations  Tech Knowledge to a New Level!</vt:lpstr>
      <vt:lpstr>PowerPoint Presentation</vt:lpstr>
      <vt:lpstr>PowerPoint Presentation</vt:lpstr>
      <vt:lpstr>Closing thoughts…</vt:lpstr>
      <vt:lpstr>Any Final Questions?</vt:lpstr>
      <vt:lpstr>Thank you very much for your attention…</vt:lpstr>
    </vt:vector>
  </TitlesOfParts>
  <Company>AFP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Crime Tier 2 - Networks</dc:title>
  <dc:creator>afp21453</dc:creator>
  <cp:lastModifiedBy>Windows User</cp:lastModifiedBy>
  <cp:revision>458</cp:revision>
  <dcterms:created xsi:type="dcterms:W3CDTF">2016-02-08T23:27:58Z</dcterms:created>
  <dcterms:modified xsi:type="dcterms:W3CDTF">2019-07-02T07:37:13Z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 ver">
    <vt:lpwstr>15</vt:lpwstr>
  </property>
  <property fmtid="{D5CDD505-2E9C-101B-9397-08002B2CF9AE}" pid="3" name="PPT ver">
    <vt:lpwstr>2000</vt:lpwstr>
  </property>
  <property fmtid="{D5CDD505-2E9C-101B-9397-08002B2CF9AE}" pid="4" name="ContentTypeId">
    <vt:lpwstr>0x010100BA521C41550A427283F34EF72CDB76C8007D52C2D1A9332140833C9A398503DE58</vt:lpwstr>
  </property>
  <property fmtid="{D5CDD505-2E9C-101B-9397-08002B2CF9AE}" pid="5" name="AFP_x0020_Classification">
    <vt:lpwstr>1;#UNCLASSIFIED|c0c8e47c-b0a4-4a50-8b02-60d6f4d1c03c</vt:lpwstr>
  </property>
  <property fmtid="{D5CDD505-2E9C-101B-9397-08002B2CF9AE}" pid="6" name="Activity_x0020_document_x0020_tags">
    <vt:lpwstr>60;#Training|d4beeff0-8be2-4360-9d85-ab6ab3507a08</vt:lpwstr>
  </property>
  <property fmtid="{D5CDD505-2E9C-101B-9397-08002B2CF9AE}" pid="7" name="Activity document tags">
    <vt:lpwstr>60;#Training|d4beeff0-8be2-4360-9d85-ab6ab3507a08</vt:lpwstr>
  </property>
  <property fmtid="{D5CDD505-2E9C-101B-9397-08002B2CF9AE}" pid="8" name="AFP Classification">
    <vt:lpwstr>1;#UNCLASSIFIED|c0c8e47c-b0a4-4a50-8b02-60d6f4d1c03c</vt:lpwstr>
  </property>
  <property fmtid="{D5CDD505-2E9C-101B-9397-08002B2CF9AE}" pid="9" name="_dlc_DocIdItemGuid">
    <vt:lpwstr>4c127e42-e05e-4fc3-a11d-89ee0280d580</vt:lpwstr>
  </property>
</Properties>
</file>