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1024" r:id="rId3"/>
    <p:sldId id="275" r:id="rId4"/>
    <p:sldId id="288" r:id="rId5"/>
    <p:sldId id="289" r:id="rId6"/>
    <p:sldId id="291" r:id="rId7"/>
    <p:sldId id="293" r:id="rId8"/>
    <p:sldId id="295" r:id="rId9"/>
    <p:sldId id="297" r:id="rId10"/>
    <p:sldId id="298" r:id="rId11"/>
    <p:sldId id="299" r:id="rId12"/>
    <p:sldId id="296" r:id="rId13"/>
    <p:sldId id="270" r:id="rId14"/>
    <p:sldId id="1025" r:id="rId15"/>
    <p:sldId id="1026" r:id="rId16"/>
    <p:sldId id="300" r:id="rId17"/>
    <p:sldId id="302" r:id="rId18"/>
    <p:sldId id="301" r:id="rId19"/>
    <p:sldId id="303" r:id="rId20"/>
    <p:sldId id="304" r:id="rId21"/>
    <p:sldId id="26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78" y="-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66A2C9-576A-4006-AD5C-E25FAFACBA35}" type="doc">
      <dgm:prSet loTypeId="urn:microsoft.com/office/officeart/2011/layout/ConvergingText" loCatId="process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74E6656-419E-4901-9561-10B0D2F12BF6}">
      <dgm:prSet phldrT="[Text]" custT="1"/>
      <dgm:spPr/>
      <dgm:t>
        <a:bodyPr/>
        <a:lstStyle/>
        <a:p>
          <a:r>
            <a:rPr lang="km-KH" sz="1400" dirty="0">
              <a:latin typeface="Khmer Telecommunication" panose="02000500000000000000" pitchFamily="2" charset="0"/>
              <a:cs typeface="Khmer Telecommunication" panose="02000500000000000000" pitchFamily="2" charset="0"/>
            </a:rPr>
            <a:t>ការជូនដំណឹងដោយ</a:t>
          </a:r>
          <a:r>
            <a:rPr lang="en-US" sz="1400" dirty="0">
              <a:latin typeface="Khmer Telecommunication" panose="02000500000000000000" pitchFamily="2" charset="0"/>
              <a:cs typeface="Khmer Telecommunication" panose="02000500000000000000" pitchFamily="2" charset="0"/>
            </a:rPr>
            <a:t> </a:t>
          </a:r>
          <a:r>
            <a:rPr lang="en-US" sz="1400" dirty="0">
              <a:latin typeface="+mn-lt"/>
              <a:cs typeface="Khmer Telecommunication" panose="02000500000000000000" pitchFamily="2" charset="0"/>
            </a:rPr>
            <a:t>System</a:t>
          </a:r>
        </a:p>
      </dgm:t>
    </dgm:pt>
    <dgm:pt modelId="{F5680EE6-F9E5-4B5E-BACD-1D92069E492A}" type="parTrans" cxnId="{5F41E512-B274-45A6-8C38-53CF91BD43BB}">
      <dgm:prSet/>
      <dgm:spPr/>
      <dgm:t>
        <a:bodyPr/>
        <a:lstStyle/>
        <a:p>
          <a:endParaRPr lang="en-US"/>
        </a:p>
      </dgm:t>
    </dgm:pt>
    <dgm:pt modelId="{D0688AA4-8EDB-4661-BC4D-D5C31762C1C0}" type="sibTrans" cxnId="{5F41E512-B274-45A6-8C38-53CF91BD43BB}">
      <dgm:prSet/>
      <dgm:spPr/>
      <dgm:t>
        <a:bodyPr/>
        <a:lstStyle/>
        <a:p>
          <a:endParaRPr lang="en-US"/>
        </a:p>
      </dgm:t>
    </dgm:pt>
    <dgm:pt modelId="{1DA77D81-C330-4E5E-AB4F-9972253A5359}">
      <dgm:prSet phldrT="[Text]" custT="1"/>
      <dgm:spPr/>
      <dgm:t>
        <a:bodyPr/>
        <a:lstStyle/>
        <a:p>
          <a:r>
            <a:rPr lang="km-KH" sz="1400" dirty="0">
              <a:latin typeface="Khmer Telecommunication" panose="02000500000000000000" pitchFamily="2" charset="0"/>
              <a:cs typeface="Khmer Telecommunication" panose="02000500000000000000" pitchFamily="2" charset="0"/>
            </a:rPr>
            <a:t>នាវេទក្រហម</a:t>
          </a:r>
          <a:r>
            <a:rPr lang="en-US" sz="1400" dirty="0">
              <a:latin typeface="Khmer Telecommunication" panose="02000500000000000000" pitchFamily="2" charset="0"/>
              <a:cs typeface="Khmer Telecommunication" panose="02000500000000000000" pitchFamily="2" charset="0"/>
            </a:rPr>
            <a:t> </a:t>
          </a:r>
          <a:r>
            <a:rPr lang="en-US" sz="1400" dirty="0">
              <a:latin typeface="+mj-lt"/>
              <a:cs typeface="Khmer Telecommunication" panose="02000500000000000000" pitchFamily="2" charset="0"/>
            </a:rPr>
            <a:t>Interpol</a:t>
          </a:r>
        </a:p>
      </dgm:t>
    </dgm:pt>
    <dgm:pt modelId="{FF927D8A-4D1A-47EB-B9F9-9467B6B598BC}" type="parTrans" cxnId="{D71746EF-012E-4B40-9A79-CD89D43D4F86}">
      <dgm:prSet/>
      <dgm:spPr/>
      <dgm:t>
        <a:bodyPr/>
        <a:lstStyle/>
        <a:p>
          <a:endParaRPr lang="en-US"/>
        </a:p>
      </dgm:t>
    </dgm:pt>
    <dgm:pt modelId="{E36E44BB-589E-47B4-9C44-D1148ADA0918}" type="sibTrans" cxnId="{D71746EF-012E-4B40-9A79-CD89D43D4F86}">
      <dgm:prSet/>
      <dgm:spPr/>
      <dgm:t>
        <a:bodyPr/>
        <a:lstStyle/>
        <a:p>
          <a:endParaRPr lang="en-US"/>
        </a:p>
      </dgm:t>
    </dgm:pt>
    <dgm:pt modelId="{6600EE81-7291-4816-A47D-BE81DCB0FE46}">
      <dgm:prSet phldrT="[Text]" custT="1"/>
      <dgm:spPr/>
      <dgm:t>
        <a:bodyPr/>
        <a:lstStyle/>
        <a:p>
          <a:r>
            <a:rPr lang="km-KH" sz="1400" dirty="0">
              <a:latin typeface="Khmer Telecommunication" panose="02000500000000000000" pitchFamily="2" charset="0"/>
              <a:cs typeface="Khmer Telecommunication" panose="02000500000000000000" pitchFamily="2" charset="0"/>
            </a:rPr>
            <a:t>ការស៊ើបអង្កេត</a:t>
          </a:r>
          <a:endParaRPr lang="en-US" sz="1400" dirty="0">
            <a:latin typeface="Khmer Telecommunication" panose="02000500000000000000" pitchFamily="2" charset="0"/>
            <a:cs typeface="Khmer Telecommunication" panose="02000500000000000000" pitchFamily="2" charset="0"/>
          </a:endParaRPr>
        </a:p>
      </dgm:t>
    </dgm:pt>
    <dgm:pt modelId="{E8ADFD2A-8C9F-4DD2-8615-21A2C6BECABF}" type="parTrans" cxnId="{FEFD152C-1203-4B8D-99D9-6A0F8466F633}">
      <dgm:prSet/>
      <dgm:spPr/>
      <dgm:t>
        <a:bodyPr/>
        <a:lstStyle/>
        <a:p>
          <a:endParaRPr lang="en-US"/>
        </a:p>
      </dgm:t>
    </dgm:pt>
    <dgm:pt modelId="{69CCC59F-57D5-4C3B-A31A-8AAC1A32CACB}" type="sibTrans" cxnId="{FEFD152C-1203-4B8D-99D9-6A0F8466F633}">
      <dgm:prSet/>
      <dgm:spPr/>
      <dgm:t>
        <a:bodyPr/>
        <a:lstStyle/>
        <a:p>
          <a:endParaRPr lang="en-US"/>
        </a:p>
      </dgm:t>
    </dgm:pt>
    <dgm:pt modelId="{D772A4D7-21E4-4C62-B458-C8EAD52C9E01}">
      <dgm:prSet phldrT="[Text]" custT="1"/>
      <dgm:spPr/>
      <dgm:t>
        <a:bodyPr/>
        <a:lstStyle/>
        <a:p>
          <a:r>
            <a:rPr lang="km-KH" sz="1400" dirty="0">
              <a:latin typeface="Khmer Telecommunication" panose="02000500000000000000" pitchFamily="2" charset="0"/>
              <a:cs typeface="Khmer Telecommunication" panose="02000500000000000000" pitchFamily="2" charset="0"/>
            </a:rPr>
            <a:t>សំភាសន៍</a:t>
          </a:r>
          <a:endParaRPr lang="en-US" sz="1400" dirty="0">
            <a:latin typeface="Khmer Telecommunication" panose="02000500000000000000" pitchFamily="2" charset="0"/>
            <a:cs typeface="Khmer Telecommunication" panose="02000500000000000000" pitchFamily="2" charset="0"/>
          </a:endParaRPr>
        </a:p>
      </dgm:t>
    </dgm:pt>
    <dgm:pt modelId="{63C2C628-D6E5-4E25-8EDE-DEED09B0D7D0}" type="parTrans" cxnId="{550F8902-8D36-4EB3-9642-C53463FEF1BC}">
      <dgm:prSet/>
      <dgm:spPr/>
      <dgm:t>
        <a:bodyPr/>
        <a:lstStyle/>
        <a:p>
          <a:endParaRPr lang="en-US"/>
        </a:p>
      </dgm:t>
    </dgm:pt>
    <dgm:pt modelId="{4FE0B875-C50B-468B-9FF0-F9A1F8998835}" type="sibTrans" cxnId="{550F8902-8D36-4EB3-9642-C53463FEF1BC}">
      <dgm:prSet/>
      <dgm:spPr/>
      <dgm:t>
        <a:bodyPr/>
        <a:lstStyle/>
        <a:p>
          <a:endParaRPr lang="en-US"/>
        </a:p>
      </dgm:t>
    </dgm:pt>
    <dgm:pt modelId="{80EAABD9-2AFD-4382-8CB3-DFB408FAD74F}">
      <dgm:prSet phldrT="[Text]" custT="1"/>
      <dgm:spPr/>
      <dgm:t>
        <a:bodyPr/>
        <a:lstStyle/>
        <a:p>
          <a:r>
            <a:rPr lang="km-KH" sz="1400" b="0" i="0" dirty="0">
              <a:latin typeface="Khmer Telecommunication" panose="02000500000000000000" pitchFamily="2" charset="0"/>
              <a:cs typeface="Khmer Telecommunication" panose="02000500000000000000" pitchFamily="2" charset="0"/>
            </a:rPr>
            <a:t>សកម្មភាព</a:t>
          </a:r>
          <a:r>
            <a:rPr lang="en-US" sz="1400" b="0" i="0" dirty="0">
              <a:latin typeface="Khmer Telecommunication" panose="02000500000000000000" pitchFamily="2" charset="0"/>
              <a:cs typeface="Khmer Telecommunication" panose="02000500000000000000" pitchFamily="2" charset="0"/>
            </a:rPr>
            <a:t>/ </a:t>
          </a:r>
          <a:br>
            <a:rPr lang="en-US" sz="1400" b="0" i="0" dirty="0">
              <a:latin typeface="Khmer Telecommunication" panose="02000500000000000000" pitchFamily="2" charset="0"/>
              <a:cs typeface="Khmer Telecommunication" panose="02000500000000000000" pitchFamily="2" charset="0"/>
            </a:rPr>
          </a:br>
          <a:r>
            <a:rPr lang="km-KH" sz="1400" b="0" i="0" dirty="0">
              <a:latin typeface="Khmer Telecommunication" panose="02000500000000000000" pitchFamily="2" charset="0"/>
              <a:cs typeface="Khmer Telecommunication" panose="02000500000000000000" pitchFamily="2" charset="0"/>
            </a:rPr>
            <a:t>ចំណាត់ការ</a:t>
          </a:r>
          <a:endParaRPr lang="en-US" sz="1400" dirty="0">
            <a:latin typeface="Khmer Telecommunication" panose="02000500000000000000" pitchFamily="2" charset="0"/>
            <a:cs typeface="Khmer Telecommunication" panose="02000500000000000000" pitchFamily="2" charset="0"/>
          </a:endParaRPr>
        </a:p>
      </dgm:t>
    </dgm:pt>
    <dgm:pt modelId="{BAE3D6B7-B4FC-4C99-AA74-070C5B141B28}" type="parTrans" cxnId="{FFE7AB88-4ECF-49B6-9D22-E871E4F23CF6}">
      <dgm:prSet/>
      <dgm:spPr/>
      <dgm:t>
        <a:bodyPr/>
        <a:lstStyle/>
        <a:p>
          <a:endParaRPr lang="en-US"/>
        </a:p>
      </dgm:t>
    </dgm:pt>
    <dgm:pt modelId="{768D72D4-A95B-48E1-AA4F-84116E20B66A}" type="sibTrans" cxnId="{FFE7AB88-4ECF-49B6-9D22-E871E4F23CF6}">
      <dgm:prSet/>
      <dgm:spPr/>
      <dgm:t>
        <a:bodyPr/>
        <a:lstStyle/>
        <a:p>
          <a:endParaRPr lang="en-US"/>
        </a:p>
      </dgm:t>
    </dgm:pt>
    <dgm:pt modelId="{BA52E2B8-5CD1-40FD-8FC7-DA99B80061F2}">
      <dgm:prSet phldrT="[Text]" custT="1"/>
      <dgm:spPr/>
      <dgm:t>
        <a:bodyPr/>
        <a:lstStyle/>
        <a:p>
          <a:r>
            <a:rPr lang="km-KH" sz="1400" dirty="0">
              <a:latin typeface="Khmer Telecommunication" panose="02000500000000000000" pitchFamily="2" charset="0"/>
              <a:cs typeface="Khmer Telecommunication" panose="02000500000000000000" pitchFamily="2" charset="0"/>
            </a:rPr>
            <a:t>ការបញ្ជូនទៅប្រទេសដើម</a:t>
          </a:r>
          <a:endParaRPr lang="en-US" sz="1400" dirty="0">
            <a:latin typeface="Khmer Telecommunication" panose="02000500000000000000" pitchFamily="2" charset="0"/>
            <a:cs typeface="Khmer Telecommunication" panose="02000500000000000000" pitchFamily="2" charset="0"/>
          </a:endParaRPr>
        </a:p>
      </dgm:t>
    </dgm:pt>
    <dgm:pt modelId="{EE546A12-C534-458A-BB3E-DD184093F57A}" type="parTrans" cxnId="{3F9B2833-A335-46D3-8A0A-671A2FCD9FFE}">
      <dgm:prSet/>
      <dgm:spPr/>
      <dgm:t>
        <a:bodyPr/>
        <a:lstStyle/>
        <a:p>
          <a:endParaRPr lang="en-US"/>
        </a:p>
      </dgm:t>
    </dgm:pt>
    <dgm:pt modelId="{21C4CC99-04B3-4A44-87EC-E77A8E4BA7C2}" type="sibTrans" cxnId="{3F9B2833-A335-46D3-8A0A-671A2FCD9FFE}">
      <dgm:prSet/>
      <dgm:spPr/>
      <dgm:t>
        <a:bodyPr/>
        <a:lstStyle/>
        <a:p>
          <a:endParaRPr lang="en-US"/>
        </a:p>
      </dgm:t>
    </dgm:pt>
    <dgm:pt modelId="{758F7A13-6C1C-4852-B56B-DE288144C4A4}">
      <dgm:prSet phldrT="[Text]" custT="1"/>
      <dgm:spPr/>
      <dgm:t>
        <a:bodyPr/>
        <a:lstStyle/>
        <a:p>
          <a:pPr algn="ctr"/>
          <a:r>
            <a:rPr lang="km-KH" sz="1050" dirty="0">
              <a:latin typeface="Khmer Telecommunication" panose="02000500000000000000" pitchFamily="2" charset="0"/>
              <a:cs typeface="Khmer Telecommunication" panose="02000500000000000000" pitchFamily="2" charset="0"/>
            </a:rPr>
            <a:t>បញ្ជីខ្មៅ</a:t>
          </a:r>
          <a:r>
            <a:rPr lang="en-US" sz="1050" dirty="0">
              <a:latin typeface="Khmer Telecommunication" panose="02000500000000000000" pitchFamily="2" charset="0"/>
              <a:cs typeface="Khmer Telecommunication" panose="02000500000000000000" pitchFamily="2" charset="0"/>
            </a:rPr>
            <a:t>     </a:t>
          </a:r>
          <a:br>
            <a:rPr lang="en-US" sz="1050" dirty="0">
              <a:latin typeface="Khmer Telecommunication" panose="02000500000000000000" pitchFamily="2" charset="0"/>
              <a:cs typeface="Khmer Telecommunication" panose="02000500000000000000" pitchFamily="2" charset="0"/>
            </a:rPr>
          </a:br>
          <a:r>
            <a:rPr lang="km-KH" sz="1050" dirty="0">
              <a:latin typeface="Khmer Telecommunication" panose="02000500000000000000" pitchFamily="2" charset="0"/>
              <a:cs typeface="Khmer Telecommunication" panose="02000500000000000000" pitchFamily="2" charset="0"/>
            </a:rPr>
            <a:t>អន្តោប្រវេសន៍</a:t>
          </a:r>
          <a:endParaRPr lang="en-US" sz="1050" dirty="0">
            <a:latin typeface="Khmer Telecommunication" panose="02000500000000000000" pitchFamily="2" charset="0"/>
            <a:cs typeface="Khmer Telecommunication" panose="02000500000000000000" pitchFamily="2" charset="0"/>
          </a:endParaRPr>
        </a:p>
      </dgm:t>
    </dgm:pt>
    <dgm:pt modelId="{97B21F1D-159C-46C3-BA01-E5427386E358}" type="parTrans" cxnId="{D510CB80-B811-4F11-AC9D-C80333264439}">
      <dgm:prSet/>
      <dgm:spPr/>
      <dgm:t>
        <a:bodyPr/>
        <a:lstStyle/>
        <a:p>
          <a:endParaRPr lang="en-US"/>
        </a:p>
      </dgm:t>
    </dgm:pt>
    <dgm:pt modelId="{8FC45366-4E90-44B7-8412-B0E52FC8142F}" type="sibTrans" cxnId="{D510CB80-B811-4F11-AC9D-C80333264439}">
      <dgm:prSet/>
      <dgm:spPr/>
      <dgm:t>
        <a:bodyPr/>
        <a:lstStyle/>
        <a:p>
          <a:endParaRPr lang="en-US"/>
        </a:p>
      </dgm:t>
    </dgm:pt>
    <dgm:pt modelId="{1A665F6F-BA67-46B5-8676-DBAAD0D76D76}">
      <dgm:prSet phldrT="[Text]" custT="1"/>
      <dgm:spPr/>
      <dgm:t>
        <a:bodyPr/>
        <a:lstStyle/>
        <a:p>
          <a:r>
            <a:rPr lang="km-KH" sz="1400" dirty="0">
              <a:latin typeface="Khmer Telecommunication" panose="02000500000000000000" pitchFamily="2" charset="0"/>
              <a:cs typeface="Khmer Telecommunication" panose="02000500000000000000" pitchFamily="2" charset="0"/>
            </a:rPr>
            <a:t>ដីការឃាត់ខ្លួន</a:t>
          </a:r>
          <a:endParaRPr lang="en-US" sz="1400" dirty="0">
            <a:latin typeface="Khmer Telecommunication" panose="02000500000000000000" pitchFamily="2" charset="0"/>
            <a:cs typeface="Khmer Telecommunication" panose="02000500000000000000" pitchFamily="2" charset="0"/>
          </a:endParaRPr>
        </a:p>
      </dgm:t>
    </dgm:pt>
    <dgm:pt modelId="{17E132A8-0407-4F97-9928-79C77FC63455}" type="parTrans" cxnId="{60C31F80-3074-499E-9392-57777EC2B93C}">
      <dgm:prSet/>
      <dgm:spPr/>
      <dgm:t>
        <a:bodyPr/>
        <a:lstStyle/>
        <a:p>
          <a:endParaRPr lang="en-US"/>
        </a:p>
      </dgm:t>
    </dgm:pt>
    <dgm:pt modelId="{1EBC90B4-97BC-4777-B209-E6F5F04C7828}" type="sibTrans" cxnId="{60C31F80-3074-499E-9392-57777EC2B93C}">
      <dgm:prSet/>
      <dgm:spPr/>
      <dgm:t>
        <a:bodyPr/>
        <a:lstStyle/>
        <a:p>
          <a:endParaRPr lang="en-US"/>
        </a:p>
      </dgm:t>
    </dgm:pt>
    <dgm:pt modelId="{7D5422DA-C886-4D1C-ABE0-7640AF3357AB}">
      <dgm:prSet phldrT="[Text]" custT="1"/>
      <dgm:spPr/>
      <dgm:t>
        <a:bodyPr/>
        <a:lstStyle/>
        <a:p>
          <a:r>
            <a:rPr lang="km-KH" sz="1400" dirty="0">
              <a:latin typeface="Khmer Telecommunication" panose="02000500000000000000" pitchFamily="2" charset="0"/>
              <a:cs typeface="Khmer Telecommunication" panose="02000500000000000000" pitchFamily="2" charset="0"/>
            </a:rPr>
            <a:t>ទាក់ទងអាជ្ញាធរ ដែលពាក់ព័ន្ធ</a:t>
          </a:r>
          <a:endParaRPr lang="en-US" sz="1400" dirty="0">
            <a:latin typeface="Khmer Telecommunication" panose="02000500000000000000" pitchFamily="2" charset="0"/>
            <a:cs typeface="Khmer Telecommunication" panose="02000500000000000000" pitchFamily="2" charset="0"/>
          </a:endParaRPr>
        </a:p>
      </dgm:t>
    </dgm:pt>
    <dgm:pt modelId="{7DDE13D5-9524-4821-B3F5-51CBB4779793}" type="parTrans" cxnId="{54B8E411-0257-4683-908C-90EB89D0C693}">
      <dgm:prSet/>
      <dgm:spPr/>
      <dgm:t>
        <a:bodyPr/>
        <a:lstStyle/>
        <a:p>
          <a:endParaRPr lang="en-US"/>
        </a:p>
      </dgm:t>
    </dgm:pt>
    <dgm:pt modelId="{76B89FE3-67D0-4B87-9630-A2D525831605}" type="sibTrans" cxnId="{54B8E411-0257-4683-908C-90EB89D0C693}">
      <dgm:prSet/>
      <dgm:spPr/>
      <dgm:t>
        <a:bodyPr/>
        <a:lstStyle/>
        <a:p>
          <a:endParaRPr lang="en-US"/>
        </a:p>
      </dgm:t>
    </dgm:pt>
    <dgm:pt modelId="{CE1773D3-19C6-481F-B67C-6C7FC717C371}">
      <dgm:prSet phldrT="[Text]" custT="1"/>
      <dgm:spPr/>
      <dgm:t>
        <a:bodyPr/>
        <a:lstStyle/>
        <a:p>
          <a:r>
            <a:rPr lang="km-KH" sz="1200" b="0" i="0" dirty="0">
              <a:latin typeface="Khmer Telecommunication" panose="02000500000000000000" pitchFamily="2" charset="0"/>
              <a:cs typeface="Khmer Telecommunication" panose="02000500000000000000" pitchFamily="2" charset="0"/>
            </a:rPr>
            <a:t>ជូនដំណឹងដល់ប្រទេសទី 1 ដែលជនល្មើសហោះហើរពីទីនោះ</a:t>
          </a:r>
          <a:endParaRPr lang="en-US" sz="1200" dirty="0">
            <a:latin typeface="Khmer Telecommunication" panose="02000500000000000000" pitchFamily="2" charset="0"/>
            <a:cs typeface="Khmer Telecommunication" panose="02000500000000000000" pitchFamily="2" charset="0"/>
          </a:endParaRPr>
        </a:p>
      </dgm:t>
    </dgm:pt>
    <dgm:pt modelId="{EB2A4A37-BBAE-4D67-A697-A82338464348}" type="parTrans" cxnId="{93FF16E8-AB2F-403B-9066-1B8B19BBA33F}">
      <dgm:prSet/>
      <dgm:spPr/>
      <dgm:t>
        <a:bodyPr/>
        <a:lstStyle/>
        <a:p>
          <a:endParaRPr lang="en-US"/>
        </a:p>
      </dgm:t>
    </dgm:pt>
    <dgm:pt modelId="{8AAE801C-E7D2-45A1-8566-3E6700278A6B}" type="sibTrans" cxnId="{93FF16E8-AB2F-403B-9066-1B8B19BBA33F}">
      <dgm:prSet/>
      <dgm:spPr/>
      <dgm:t>
        <a:bodyPr/>
        <a:lstStyle/>
        <a:p>
          <a:endParaRPr lang="en-US"/>
        </a:p>
      </dgm:t>
    </dgm:pt>
    <dgm:pt modelId="{871D2B61-248C-4328-B927-E68929A7AE9B}">
      <dgm:prSet phldrT="[Text]" custT="1"/>
      <dgm:spPr/>
      <dgm:t>
        <a:bodyPr/>
        <a:lstStyle/>
        <a:p>
          <a:r>
            <a:rPr lang="km-KH" sz="1400" dirty="0">
              <a:latin typeface="Khmer Telecommunication" panose="02000500000000000000" pitchFamily="2" charset="0"/>
              <a:cs typeface="Khmer Telecommunication" panose="02000500000000000000" pitchFamily="2" charset="0"/>
            </a:rPr>
            <a:t>ចាប់ឃាត់ខ្លួន</a:t>
          </a:r>
          <a:endParaRPr lang="en-US" sz="1400" dirty="0">
            <a:latin typeface="Khmer Telecommunication" panose="02000500000000000000" pitchFamily="2" charset="0"/>
            <a:cs typeface="Khmer Telecommunication" panose="02000500000000000000" pitchFamily="2" charset="0"/>
          </a:endParaRPr>
        </a:p>
      </dgm:t>
    </dgm:pt>
    <dgm:pt modelId="{82766C3B-0AC4-42A0-9701-5268F5AAE9B3}" type="parTrans" cxnId="{A86BB22A-BF17-4D51-A31E-7097E3292C4F}">
      <dgm:prSet/>
      <dgm:spPr/>
      <dgm:t>
        <a:bodyPr/>
        <a:lstStyle/>
        <a:p>
          <a:endParaRPr lang="en-US"/>
        </a:p>
      </dgm:t>
    </dgm:pt>
    <dgm:pt modelId="{92475B97-1FFD-4906-939D-73077D079B90}" type="sibTrans" cxnId="{A86BB22A-BF17-4D51-A31E-7097E3292C4F}">
      <dgm:prSet/>
      <dgm:spPr/>
      <dgm:t>
        <a:bodyPr/>
        <a:lstStyle/>
        <a:p>
          <a:endParaRPr lang="en-US"/>
        </a:p>
      </dgm:t>
    </dgm:pt>
    <dgm:pt modelId="{0A182785-A3D4-447E-A0CA-C0774C8FADAF}">
      <dgm:prSet phldrT="[Text]" custT="1"/>
      <dgm:spPr/>
      <dgm:t>
        <a:bodyPr/>
        <a:lstStyle/>
        <a:p>
          <a:r>
            <a:rPr lang="km-KH" sz="900" dirty="0">
              <a:latin typeface="Khmer Telecommunication" panose="02000500000000000000" pitchFamily="2" charset="0"/>
              <a:cs typeface="Khmer Telecommunication" panose="02000500000000000000" pitchFamily="2" charset="0"/>
            </a:rPr>
            <a:t>ការផ្ដល់ដំនឹងពីស្តានទូត</a:t>
          </a:r>
          <a:endParaRPr lang="en-US" sz="900" dirty="0">
            <a:latin typeface="Khmer Telecommunication" panose="02000500000000000000" pitchFamily="2" charset="0"/>
            <a:cs typeface="Khmer Telecommunication" panose="02000500000000000000" pitchFamily="2" charset="0"/>
          </a:endParaRPr>
        </a:p>
      </dgm:t>
    </dgm:pt>
    <dgm:pt modelId="{215ABCC3-0C36-4EFF-9908-98C36CF1BE68}" type="parTrans" cxnId="{390BF4F4-D707-4CC3-8701-3D2437E86461}">
      <dgm:prSet/>
      <dgm:spPr/>
      <dgm:t>
        <a:bodyPr/>
        <a:lstStyle/>
        <a:p>
          <a:endParaRPr lang="en-US"/>
        </a:p>
      </dgm:t>
    </dgm:pt>
    <dgm:pt modelId="{5955CA18-3CEA-4450-A597-E82AC6FC176A}" type="sibTrans" cxnId="{390BF4F4-D707-4CC3-8701-3D2437E86461}">
      <dgm:prSet/>
      <dgm:spPr/>
      <dgm:t>
        <a:bodyPr/>
        <a:lstStyle/>
        <a:p>
          <a:endParaRPr lang="en-US"/>
        </a:p>
      </dgm:t>
    </dgm:pt>
    <dgm:pt modelId="{A17A25D5-E019-4810-B9C1-F8D8DDB4F3F0}" type="pres">
      <dgm:prSet presAssocID="{7466A2C9-576A-4006-AD5C-E25FAFACBA35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</dgm:pt>
    <dgm:pt modelId="{3B7B6CD7-F9E6-4C51-9979-C5C9683CFE78}" type="pres">
      <dgm:prSet presAssocID="{D74E6656-419E-4901-9561-10B0D2F12BF6}" presName="composite" presStyleCnt="0"/>
      <dgm:spPr/>
    </dgm:pt>
    <dgm:pt modelId="{69982A75-9D07-4D9C-B775-0E38BBC22E69}" type="pres">
      <dgm:prSet presAssocID="{D74E6656-419E-4901-9561-10B0D2F12BF6}" presName="ParentAccent1" presStyleLbl="alignNode1" presStyleIdx="0" presStyleCnt="103"/>
      <dgm:spPr/>
    </dgm:pt>
    <dgm:pt modelId="{AE68F578-02B0-492D-B58D-055ED107B477}" type="pres">
      <dgm:prSet presAssocID="{D74E6656-419E-4901-9561-10B0D2F12BF6}" presName="ParentAccent2" presStyleLbl="alignNode1" presStyleIdx="1" presStyleCnt="103"/>
      <dgm:spPr/>
    </dgm:pt>
    <dgm:pt modelId="{6B7B5FDA-0890-4CE7-A422-26A3D9A89F7C}" type="pres">
      <dgm:prSet presAssocID="{D74E6656-419E-4901-9561-10B0D2F12BF6}" presName="ParentAccent3" presStyleLbl="alignNode1" presStyleIdx="2" presStyleCnt="103"/>
      <dgm:spPr/>
    </dgm:pt>
    <dgm:pt modelId="{D9B11EA4-49BB-43E4-8006-A75E53C816A8}" type="pres">
      <dgm:prSet presAssocID="{D74E6656-419E-4901-9561-10B0D2F12BF6}" presName="ParentAccent4" presStyleLbl="alignNode1" presStyleIdx="3" presStyleCnt="103"/>
      <dgm:spPr/>
    </dgm:pt>
    <dgm:pt modelId="{0CD8AEB3-E732-4480-8515-5CA8305AF8DF}" type="pres">
      <dgm:prSet presAssocID="{D74E6656-419E-4901-9561-10B0D2F12BF6}" presName="ParentAccent5" presStyleLbl="alignNode1" presStyleIdx="4" presStyleCnt="103"/>
      <dgm:spPr/>
    </dgm:pt>
    <dgm:pt modelId="{F60A6E52-0185-49FD-B2CA-15B882F2BB01}" type="pres">
      <dgm:prSet presAssocID="{D74E6656-419E-4901-9561-10B0D2F12BF6}" presName="ParentAccent6" presStyleLbl="alignNode1" presStyleIdx="5" presStyleCnt="103"/>
      <dgm:spPr/>
    </dgm:pt>
    <dgm:pt modelId="{97987A27-284C-471A-AA51-6EE15F3A2365}" type="pres">
      <dgm:prSet presAssocID="{D74E6656-419E-4901-9561-10B0D2F12BF6}" presName="ParentAccent7" presStyleLbl="alignNode1" presStyleIdx="6" presStyleCnt="103"/>
      <dgm:spPr/>
    </dgm:pt>
    <dgm:pt modelId="{1A10EC1C-8C4C-4AD5-9663-96EF0ECD4682}" type="pres">
      <dgm:prSet presAssocID="{D74E6656-419E-4901-9561-10B0D2F12BF6}" presName="ParentAccent8" presStyleLbl="alignNode1" presStyleIdx="7" presStyleCnt="103"/>
      <dgm:spPr/>
    </dgm:pt>
    <dgm:pt modelId="{BD4B0195-DDAA-4982-86B9-612C241D8D02}" type="pres">
      <dgm:prSet presAssocID="{D74E6656-419E-4901-9561-10B0D2F12BF6}" presName="ParentAccent9" presStyleLbl="alignNode1" presStyleIdx="8" presStyleCnt="103"/>
      <dgm:spPr/>
    </dgm:pt>
    <dgm:pt modelId="{2B872B54-CBA5-4CC0-B86C-79E34D360FF9}" type="pres">
      <dgm:prSet presAssocID="{D74E6656-419E-4901-9561-10B0D2F12BF6}" presName="ParentAccent10" presStyleLbl="alignNode1" presStyleIdx="9" presStyleCnt="103"/>
      <dgm:spPr/>
    </dgm:pt>
    <dgm:pt modelId="{40F8A3F1-786E-4C21-9430-6CC7302B1A80}" type="pres">
      <dgm:prSet presAssocID="{D74E6656-419E-4901-9561-10B0D2F12BF6}" presName="Parent" presStyleLbl="alignNode1" presStyleIdx="10" presStyleCnt="103" custScaleX="176060" custScaleY="183417">
        <dgm:presLayoutVars>
          <dgm:chMax val="5"/>
          <dgm:chPref val="3"/>
          <dgm:bulletEnabled val="1"/>
        </dgm:presLayoutVars>
      </dgm:prSet>
      <dgm:spPr/>
    </dgm:pt>
    <dgm:pt modelId="{46694282-0009-41EC-9905-90CA1EA157F4}" type="pres">
      <dgm:prSet presAssocID="{1DA77D81-C330-4E5E-AB4F-9972253A5359}" presName="Child1Accent1" presStyleLbl="alignNode1" presStyleIdx="11" presStyleCnt="103"/>
      <dgm:spPr/>
    </dgm:pt>
    <dgm:pt modelId="{B863E5DC-72C1-47CF-B504-A8B93288DF9F}" type="pres">
      <dgm:prSet presAssocID="{1DA77D81-C330-4E5E-AB4F-9972253A5359}" presName="Child1Accent2" presStyleLbl="alignNode1" presStyleIdx="12" presStyleCnt="103"/>
      <dgm:spPr/>
    </dgm:pt>
    <dgm:pt modelId="{BB524E9E-1AF1-47EC-B8B6-4338534CBDA6}" type="pres">
      <dgm:prSet presAssocID="{1DA77D81-C330-4E5E-AB4F-9972253A5359}" presName="Child1Accent3" presStyleLbl="alignNode1" presStyleIdx="13" presStyleCnt="103"/>
      <dgm:spPr/>
    </dgm:pt>
    <dgm:pt modelId="{BF3756A9-34A0-43B3-8701-C420F343DFDA}" type="pres">
      <dgm:prSet presAssocID="{1DA77D81-C330-4E5E-AB4F-9972253A5359}" presName="Child1Accent4" presStyleLbl="alignNode1" presStyleIdx="14" presStyleCnt="103"/>
      <dgm:spPr/>
    </dgm:pt>
    <dgm:pt modelId="{972D8D2C-4381-4C01-9116-1F807F704805}" type="pres">
      <dgm:prSet presAssocID="{1DA77D81-C330-4E5E-AB4F-9972253A5359}" presName="Child1Accent5" presStyleLbl="alignNode1" presStyleIdx="15" presStyleCnt="103"/>
      <dgm:spPr/>
    </dgm:pt>
    <dgm:pt modelId="{145C2DB6-DBB0-4DA2-B2EF-B32205AB6CDB}" type="pres">
      <dgm:prSet presAssocID="{1DA77D81-C330-4E5E-AB4F-9972253A5359}" presName="Child1Accent6" presStyleLbl="alignNode1" presStyleIdx="16" presStyleCnt="103"/>
      <dgm:spPr/>
    </dgm:pt>
    <dgm:pt modelId="{6F7560AF-8DF7-43BF-BE59-56710EDCB5AF}" type="pres">
      <dgm:prSet presAssocID="{1DA77D81-C330-4E5E-AB4F-9972253A5359}" presName="Child1Accent7" presStyleLbl="alignNode1" presStyleIdx="17" presStyleCnt="103"/>
      <dgm:spPr/>
    </dgm:pt>
    <dgm:pt modelId="{22E891C0-2053-4837-8D00-F4E05CED910B}" type="pres">
      <dgm:prSet presAssocID="{1DA77D81-C330-4E5E-AB4F-9972253A5359}" presName="Child1Accent8" presStyleLbl="alignNode1" presStyleIdx="18" presStyleCnt="103"/>
      <dgm:spPr/>
    </dgm:pt>
    <dgm:pt modelId="{1E1EA3A7-7AE1-4355-89F3-45B58F45C064}" type="pres">
      <dgm:prSet presAssocID="{1DA77D81-C330-4E5E-AB4F-9972253A5359}" presName="Child1Accent9" presStyleLbl="alignNode1" presStyleIdx="19" presStyleCnt="103"/>
      <dgm:spPr/>
    </dgm:pt>
    <dgm:pt modelId="{DF019C1E-9C07-422D-AF88-887BAEA159D2}" type="pres">
      <dgm:prSet presAssocID="{1DA77D81-C330-4E5E-AB4F-9972253A5359}" presName="Child1" presStyleLbl="revTx" presStyleIdx="0" presStyleCnt="9">
        <dgm:presLayoutVars>
          <dgm:chMax/>
          <dgm:chPref val="0"/>
          <dgm:bulletEnabled val="1"/>
        </dgm:presLayoutVars>
      </dgm:prSet>
      <dgm:spPr/>
    </dgm:pt>
    <dgm:pt modelId="{A506F000-3089-42E5-B75C-4CDC3989707A}" type="pres">
      <dgm:prSet presAssocID="{758F7A13-6C1C-4852-B56B-DE288144C4A4}" presName="Child2Accent1" presStyleLbl="alignNode1" presStyleIdx="20" presStyleCnt="103"/>
      <dgm:spPr/>
    </dgm:pt>
    <dgm:pt modelId="{FA23CDE6-C49B-4C92-A8F4-455D4678E672}" type="pres">
      <dgm:prSet presAssocID="{758F7A13-6C1C-4852-B56B-DE288144C4A4}" presName="Child2Accent2" presStyleLbl="alignNode1" presStyleIdx="21" presStyleCnt="103"/>
      <dgm:spPr/>
    </dgm:pt>
    <dgm:pt modelId="{9A4F83B2-68B0-4FF9-9830-A6AB0055BA4B}" type="pres">
      <dgm:prSet presAssocID="{758F7A13-6C1C-4852-B56B-DE288144C4A4}" presName="Child2Accent3" presStyleLbl="alignNode1" presStyleIdx="22" presStyleCnt="103"/>
      <dgm:spPr/>
    </dgm:pt>
    <dgm:pt modelId="{8582657F-5919-447B-A8B6-397A79F3AA4D}" type="pres">
      <dgm:prSet presAssocID="{758F7A13-6C1C-4852-B56B-DE288144C4A4}" presName="Child2Accent4" presStyleLbl="alignNode1" presStyleIdx="23" presStyleCnt="103"/>
      <dgm:spPr/>
    </dgm:pt>
    <dgm:pt modelId="{3ACB90AB-DED2-4699-B7E1-41020240E515}" type="pres">
      <dgm:prSet presAssocID="{758F7A13-6C1C-4852-B56B-DE288144C4A4}" presName="Child2Accent5" presStyleLbl="alignNode1" presStyleIdx="24" presStyleCnt="103"/>
      <dgm:spPr/>
    </dgm:pt>
    <dgm:pt modelId="{5B5BB58E-6D3B-4EA7-BA64-095EDF4B5DC5}" type="pres">
      <dgm:prSet presAssocID="{758F7A13-6C1C-4852-B56B-DE288144C4A4}" presName="Child2Accent6" presStyleLbl="alignNode1" presStyleIdx="25" presStyleCnt="103"/>
      <dgm:spPr/>
    </dgm:pt>
    <dgm:pt modelId="{5AD0EC01-BA4E-4B41-8C99-BE98E966099D}" type="pres">
      <dgm:prSet presAssocID="{758F7A13-6C1C-4852-B56B-DE288144C4A4}" presName="Child2Accent7" presStyleLbl="alignNode1" presStyleIdx="26" presStyleCnt="103"/>
      <dgm:spPr/>
    </dgm:pt>
    <dgm:pt modelId="{96B3D753-9E90-4DD4-91C6-5BAE87EF06A1}" type="pres">
      <dgm:prSet presAssocID="{758F7A13-6C1C-4852-B56B-DE288144C4A4}" presName="Child2" presStyleLbl="revTx" presStyleIdx="1" presStyleCnt="9">
        <dgm:presLayoutVars>
          <dgm:chMax/>
          <dgm:chPref val="0"/>
          <dgm:bulletEnabled val="1"/>
        </dgm:presLayoutVars>
      </dgm:prSet>
      <dgm:spPr/>
    </dgm:pt>
    <dgm:pt modelId="{14A85840-4784-46FF-B0D0-95F2A2E727C5}" type="pres">
      <dgm:prSet presAssocID="{1A665F6F-BA67-46B5-8676-DBAAD0D76D76}" presName="Child3Accent1" presStyleLbl="alignNode1" presStyleIdx="27" presStyleCnt="103"/>
      <dgm:spPr/>
    </dgm:pt>
    <dgm:pt modelId="{8BFEB362-7A36-405A-A474-072CA917637D}" type="pres">
      <dgm:prSet presAssocID="{1A665F6F-BA67-46B5-8676-DBAAD0D76D76}" presName="Child3Accent2" presStyleLbl="alignNode1" presStyleIdx="28" presStyleCnt="103"/>
      <dgm:spPr/>
    </dgm:pt>
    <dgm:pt modelId="{54123C6C-0DDD-46E3-A4F1-FEEE9426D9F0}" type="pres">
      <dgm:prSet presAssocID="{1A665F6F-BA67-46B5-8676-DBAAD0D76D76}" presName="Child3Accent3" presStyleLbl="alignNode1" presStyleIdx="29" presStyleCnt="103"/>
      <dgm:spPr/>
    </dgm:pt>
    <dgm:pt modelId="{0C84077B-5906-4151-BAD8-54D4B1C92678}" type="pres">
      <dgm:prSet presAssocID="{1A665F6F-BA67-46B5-8676-DBAAD0D76D76}" presName="Child3Accent4" presStyleLbl="alignNode1" presStyleIdx="30" presStyleCnt="103"/>
      <dgm:spPr/>
    </dgm:pt>
    <dgm:pt modelId="{D40C832F-DD20-4656-8087-8688F250255C}" type="pres">
      <dgm:prSet presAssocID="{1A665F6F-BA67-46B5-8676-DBAAD0D76D76}" presName="Child3Accent5" presStyleLbl="alignNode1" presStyleIdx="31" presStyleCnt="103"/>
      <dgm:spPr/>
    </dgm:pt>
    <dgm:pt modelId="{A8755506-ADED-493E-9B71-5571E1522C5B}" type="pres">
      <dgm:prSet presAssocID="{1A665F6F-BA67-46B5-8676-DBAAD0D76D76}" presName="Child3Accent6" presStyleLbl="alignNode1" presStyleIdx="32" presStyleCnt="103"/>
      <dgm:spPr/>
    </dgm:pt>
    <dgm:pt modelId="{82C84142-561C-410F-B6C9-BEEA3DAFC9EE}" type="pres">
      <dgm:prSet presAssocID="{1A665F6F-BA67-46B5-8676-DBAAD0D76D76}" presName="Child3Accent7" presStyleLbl="alignNode1" presStyleIdx="33" presStyleCnt="103"/>
      <dgm:spPr/>
    </dgm:pt>
    <dgm:pt modelId="{9A605D97-E03E-415F-9493-4B20FDE35CBF}" type="pres">
      <dgm:prSet presAssocID="{1A665F6F-BA67-46B5-8676-DBAAD0D76D76}" presName="Child3" presStyleLbl="revTx" presStyleIdx="2" presStyleCnt="9">
        <dgm:presLayoutVars>
          <dgm:chMax/>
          <dgm:chPref val="0"/>
          <dgm:bulletEnabled val="1"/>
        </dgm:presLayoutVars>
      </dgm:prSet>
      <dgm:spPr/>
    </dgm:pt>
    <dgm:pt modelId="{F4093B4F-228F-4AA1-991F-A138B1EA9456}" type="pres">
      <dgm:prSet presAssocID="{0A182785-A3D4-447E-A0CA-C0774C8FADAF}" presName="Child4Accent1" presStyleLbl="alignNode1" presStyleIdx="34" presStyleCnt="103"/>
      <dgm:spPr/>
    </dgm:pt>
    <dgm:pt modelId="{6BD55AD7-FD73-4CB2-9CB5-3A670368E72E}" type="pres">
      <dgm:prSet presAssocID="{0A182785-A3D4-447E-A0CA-C0774C8FADAF}" presName="Child4Accent2" presStyleLbl="alignNode1" presStyleIdx="35" presStyleCnt="103"/>
      <dgm:spPr/>
    </dgm:pt>
    <dgm:pt modelId="{C24E41BF-7E96-4FF0-9606-1C0BC7B89AC0}" type="pres">
      <dgm:prSet presAssocID="{0A182785-A3D4-447E-A0CA-C0774C8FADAF}" presName="Child4Accent3" presStyleLbl="alignNode1" presStyleIdx="36" presStyleCnt="103"/>
      <dgm:spPr/>
    </dgm:pt>
    <dgm:pt modelId="{B087094F-B3C2-4FFB-92DF-5F8D5B27EEBD}" type="pres">
      <dgm:prSet presAssocID="{0A182785-A3D4-447E-A0CA-C0774C8FADAF}" presName="Child4Accent4" presStyleLbl="alignNode1" presStyleIdx="37" presStyleCnt="103"/>
      <dgm:spPr/>
    </dgm:pt>
    <dgm:pt modelId="{91B35356-4511-4405-AEBD-D211417E4D49}" type="pres">
      <dgm:prSet presAssocID="{0A182785-A3D4-447E-A0CA-C0774C8FADAF}" presName="Child4Accent5" presStyleLbl="alignNode1" presStyleIdx="38" presStyleCnt="103"/>
      <dgm:spPr/>
    </dgm:pt>
    <dgm:pt modelId="{9D0EDB99-FFAB-47B6-8E18-E9D5B102C5A8}" type="pres">
      <dgm:prSet presAssocID="{0A182785-A3D4-447E-A0CA-C0774C8FADAF}" presName="Child4Accent6" presStyleLbl="alignNode1" presStyleIdx="39" presStyleCnt="103"/>
      <dgm:spPr/>
    </dgm:pt>
    <dgm:pt modelId="{386041CE-1D25-45C2-A53D-931A08E1CBFD}" type="pres">
      <dgm:prSet presAssocID="{0A182785-A3D4-447E-A0CA-C0774C8FADAF}" presName="Child4Accent7" presStyleLbl="alignNode1" presStyleIdx="40" presStyleCnt="103"/>
      <dgm:spPr/>
    </dgm:pt>
    <dgm:pt modelId="{5A83386C-C578-4CDF-98F9-FC11DAB798E9}" type="pres">
      <dgm:prSet presAssocID="{0A182785-A3D4-447E-A0CA-C0774C8FADAF}" presName="Child4Accent8" presStyleLbl="alignNode1" presStyleIdx="41" presStyleCnt="103"/>
      <dgm:spPr/>
    </dgm:pt>
    <dgm:pt modelId="{4C3E353F-3960-4E90-B1A4-CE1DDFAD22F7}" type="pres">
      <dgm:prSet presAssocID="{0A182785-A3D4-447E-A0CA-C0774C8FADAF}" presName="Child4" presStyleLbl="revTx" presStyleIdx="3" presStyleCnt="9">
        <dgm:presLayoutVars>
          <dgm:chMax/>
          <dgm:chPref val="0"/>
          <dgm:bulletEnabled val="1"/>
        </dgm:presLayoutVars>
      </dgm:prSet>
      <dgm:spPr/>
    </dgm:pt>
    <dgm:pt modelId="{0AEFCC4C-860A-4C54-A10D-76F876EEB4C3}" type="pres">
      <dgm:prSet presAssocID="{D0688AA4-8EDB-4661-BC4D-D5C31762C1C0}" presName="sibTrans" presStyleCnt="0"/>
      <dgm:spPr/>
    </dgm:pt>
    <dgm:pt modelId="{3979B232-557A-4746-9A65-23C636EC8D60}" type="pres">
      <dgm:prSet presAssocID="{6600EE81-7291-4816-A47D-BE81DCB0FE46}" presName="composite" presStyleCnt="0"/>
      <dgm:spPr/>
    </dgm:pt>
    <dgm:pt modelId="{EB6C8ED2-D2CD-4874-B749-9A4A45A54E11}" type="pres">
      <dgm:prSet presAssocID="{6600EE81-7291-4816-A47D-BE81DCB0FE46}" presName="ParentAccent1" presStyleLbl="alignNode1" presStyleIdx="42" presStyleCnt="103"/>
      <dgm:spPr/>
    </dgm:pt>
    <dgm:pt modelId="{41D3B110-118F-42B5-8E8E-9124A35811C7}" type="pres">
      <dgm:prSet presAssocID="{6600EE81-7291-4816-A47D-BE81DCB0FE46}" presName="ParentAccent2" presStyleLbl="alignNode1" presStyleIdx="43" presStyleCnt="103"/>
      <dgm:spPr/>
    </dgm:pt>
    <dgm:pt modelId="{C566E275-1CE8-4ADD-862D-0233FBBE10C1}" type="pres">
      <dgm:prSet presAssocID="{6600EE81-7291-4816-A47D-BE81DCB0FE46}" presName="ParentAccent3" presStyleLbl="alignNode1" presStyleIdx="44" presStyleCnt="103"/>
      <dgm:spPr/>
    </dgm:pt>
    <dgm:pt modelId="{D0B67E8E-1D39-4FF2-A82C-6E81E480539E}" type="pres">
      <dgm:prSet presAssocID="{6600EE81-7291-4816-A47D-BE81DCB0FE46}" presName="ParentAccent4" presStyleLbl="alignNode1" presStyleIdx="45" presStyleCnt="103"/>
      <dgm:spPr/>
    </dgm:pt>
    <dgm:pt modelId="{0D0ADC9E-3C5B-42CA-A251-E9244931632F}" type="pres">
      <dgm:prSet presAssocID="{6600EE81-7291-4816-A47D-BE81DCB0FE46}" presName="ParentAccent5" presStyleLbl="alignNode1" presStyleIdx="46" presStyleCnt="103"/>
      <dgm:spPr/>
    </dgm:pt>
    <dgm:pt modelId="{71BF9343-EB85-475E-BB61-46B6F3665D6C}" type="pres">
      <dgm:prSet presAssocID="{6600EE81-7291-4816-A47D-BE81DCB0FE46}" presName="ParentAccent6" presStyleLbl="alignNode1" presStyleIdx="47" presStyleCnt="103"/>
      <dgm:spPr/>
    </dgm:pt>
    <dgm:pt modelId="{A0C37339-6609-4CFD-8555-39BC04DB59AF}" type="pres">
      <dgm:prSet presAssocID="{6600EE81-7291-4816-A47D-BE81DCB0FE46}" presName="ParentAccent7" presStyleLbl="alignNode1" presStyleIdx="48" presStyleCnt="103"/>
      <dgm:spPr/>
    </dgm:pt>
    <dgm:pt modelId="{24C72226-415C-41D9-A39C-AB224274B0F9}" type="pres">
      <dgm:prSet presAssocID="{6600EE81-7291-4816-A47D-BE81DCB0FE46}" presName="ParentAccent8" presStyleLbl="alignNode1" presStyleIdx="49" presStyleCnt="103"/>
      <dgm:spPr/>
    </dgm:pt>
    <dgm:pt modelId="{8D462451-0632-4D72-B8D9-A1931085DDA5}" type="pres">
      <dgm:prSet presAssocID="{6600EE81-7291-4816-A47D-BE81DCB0FE46}" presName="ParentAccent9" presStyleLbl="alignNode1" presStyleIdx="50" presStyleCnt="103"/>
      <dgm:spPr/>
    </dgm:pt>
    <dgm:pt modelId="{B9B61887-0397-4E7A-86DD-68CA94A153DA}" type="pres">
      <dgm:prSet presAssocID="{6600EE81-7291-4816-A47D-BE81DCB0FE46}" presName="ParentAccent10" presStyleLbl="alignNode1" presStyleIdx="51" presStyleCnt="103"/>
      <dgm:spPr/>
    </dgm:pt>
    <dgm:pt modelId="{19070F93-736E-4C37-B949-80B701EEC106}" type="pres">
      <dgm:prSet presAssocID="{6600EE81-7291-4816-A47D-BE81DCB0FE46}" presName="Parent" presStyleLbl="alignNode1" presStyleIdx="52" presStyleCnt="103" custScaleX="176060" custScaleY="183416">
        <dgm:presLayoutVars>
          <dgm:chMax val="5"/>
          <dgm:chPref val="3"/>
          <dgm:bulletEnabled val="1"/>
        </dgm:presLayoutVars>
      </dgm:prSet>
      <dgm:spPr/>
    </dgm:pt>
    <dgm:pt modelId="{EB9E3D0C-938E-4420-BA17-7C5702D46413}" type="pres">
      <dgm:prSet presAssocID="{D772A4D7-21E4-4C62-B458-C8EAD52C9E01}" presName="Child1Accent1" presStyleLbl="alignNode1" presStyleIdx="53" presStyleCnt="103"/>
      <dgm:spPr/>
    </dgm:pt>
    <dgm:pt modelId="{96624DD3-F63D-4309-BA10-56A46DA99780}" type="pres">
      <dgm:prSet presAssocID="{D772A4D7-21E4-4C62-B458-C8EAD52C9E01}" presName="Child1Accent2" presStyleLbl="alignNode1" presStyleIdx="54" presStyleCnt="103"/>
      <dgm:spPr/>
    </dgm:pt>
    <dgm:pt modelId="{0254507F-874A-4D67-95D6-C3D13639BBF1}" type="pres">
      <dgm:prSet presAssocID="{D772A4D7-21E4-4C62-B458-C8EAD52C9E01}" presName="Child1Accent3" presStyleLbl="alignNode1" presStyleIdx="55" presStyleCnt="103"/>
      <dgm:spPr/>
    </dgm:pt>
    <dgm:pt modelId="{2BE1CE64-E8A6-4A77-83AD-4351CBDC6585}" type="pres">
      <dgm:prSet presAssocID="{D772A4D7-21E4-4C62-B458-C8EAD52C9E01}" presName="Child1Accent4" presStyleLbl="alignNode1" presStyleIdx="56" presStyleCnt="103"/>
      <dgm:spPr/>
    </dgm:pt>
    <dgm:pt modelId="{5EAD90FE-01A9-4F41-BA57-1C67D0E0474D}" type="pres">
      <dgm:prSet presAssocID="{D772A4D7-21E4-4C62-B458-C8EAD52C9E01}" presName="Child1Accent5" presStyleLbl="alignNode1" presStyleIdx="57" presStyleCnt="103"/>
      <dgm:spPr/>
    </dgm:pt>
    <dgm:pt modelId="{B0765296-D1A1-4080-87D1-4A38015D08AB}" type="pres">
      <dgm:prSet presAssocID="{D772A4D7-21E4-4C62-B458-C8EAD52C9E01}" presName="Child1Accent6" presStyleLbl="alignNode1" presStyleIdx="58" presStyleCnt="103"/>
      <dgm:spPr/>
    </dgm:pt>
    <dgm:pt modelId="{8A16C4EE-38CB-4DA4-A713-C79E456B89D7}" type="pres">
      <dgm:prSet presAssocID="{D772A4D7-21E4-4C62-B458-C8EAD52C9E01}" presName="Child1Accent7" presStyleLbl="alignNode1" presStyleIdx="59" presStyleCnt="103"/>
      <dgm:spPr/>
    </dgm:pt>
    <dgm:pt modelId="{43D8CAD9-973A-417D-B6F9-31D91CA900AF}" type="pres">
      <dgm:prSet presAssocID="{D772A4D7-21E4-4C62-B458-C8EAD52C9E01}" presName="Child1Accent8" presStyleLbl="alignNode1" presStyleIdx="60" presStyleCnt="103"/>
      <dgm:spPr/>
    </dgm:pt>
    <dgm:pt modelId="{3F7622A5-3B45-45B1-86F3-4AED23136EAC}" type="pres">
      <dgm:prSet presAssocID="{D772A4D7-21E4-4C62-B458-C8EAD52C9E01}" presName="Child1Accent9" presStyleLbl="alignNode1" presStyleIdx="61" presStyleCnt="103"/>
      <dgm:spPr/>
    </dgm:pt>
    <dgm:pt modelId="{777DA05D-2C63-4180-A2C1-B09CD61E4CEC}" type="pres">
      <dgm:prSet presAssocID="{D772A4D7-21E4-4C62-B458-C8EAD52C9E01}" presName="Child1" presStyleLbl="revTx" presStyleIdx="4" presStyleCnt="9">
        <dgm:presLayoutVars>
          <dgm:chMax/>
          <dgm:chPref val="0"/>
          <dgm:bulletEnabled val="1"/>
        </dgm:presLayoutVars>
      </dgm:prSet>
      <dgm:spPr/>
    </dgm:pt>
    <dgm:pt modelId="{22EF81BB-F623-4811-9AED-61657ECA1E59}" type="pres">
      <dgm:prSet presAssocID="{7D5422DA-C886-4D1C-ABE0-7640AF3357AB}" presName="Child2Accent1" presStyleLbl="alignNode1" presStyleIdx="62" presStyleCnt="103"/>
      <dgm:spPr/>
    </dgm:pt>
    <dgm:pt modelId="{78CCD617-3310-41D3-866D-3E978F38E323}" type="pres">
      <dgm:prSet presAssocID="{7D5422DA-C886-4D1C-ABE0-7640AF3357AB}" presName="Child2Accent2" presStyleLbl="alignNode1" presStyleIdx="63" presStyleCnt="103"/>
      <dgm:spPr/>
    </dgm:pt>
    <dgm:pt modelId="{8DE76D7C-4131-4311-94A0-D226FDD1C7B2}" type="pres">
      <dgm:prSet presAssocID="{7D5422DA-C886-4D1C-ABE0-7640AF3357AB}" presName="Child2Accent3" presStyleLbl="alignNode1" presStyleIdx="64" presStyleCnt="103"/>
      <dgm:spPr/>
    </dgm:pt>
    <dgm:pt modelId="{C233B52C-EC36-4E5D-8204-6C9DFE3486C2}" type="pres">
      <dgm:prSet presAssocID="{7D5422DA-C886-4D1C-ABE0-7640AF3357AB}" presName="Child2Accent4" presStyleLbl="alignNode1" presStyleIdx="65" presStyleCnt="103"/>
      <dgm:spPr/>
    </dgm:pt>
    <dgm:pt modelId="{A37F4D3D-E859-494B-8213-997469E237AB}" type="pres">
      <dgm:prSet presAssocID="{7D5422DA-C886-4D1C-ABE0-7640AF3357AB}" presName="Child2Accent5" presStyleLbl="alignNode1" presStyleIdx="66" presStyleCnt="103"/>
      <dgm:spPr/>
    </dgm:pt>
    <dgm:pt modelId="{60F8CFAE-CD02-47A5-8172-69D7CB3E8824}" type="pres">
      <dgm:prSet presAssocID="{7D5422DA-C886-4D1C-ABE0-7640AF3357AB}" presName="Child2Accent6" presStyleLbl="alignNode1" presStyleIdx="67" presStyleCnt="103"/>
      <dgm:spPr/>
    </dgm:pt>
    <dgm:pt modelId="{EA4D402E-68DF-4FEE-806B-E8F459548CB2}" type="pres">
      <dgm:prSet presAssocID="{7D5422DA-C886-4D1C-ABE0-7640AF3357AB}" presName="Child2Accent7" presStyleLbl="alignNode1" presStyleIdx="68" presStyleCnt="103"/>
      <dgm:spPr/>
    </dgm:pt>
    <dgm:pt modelId="{C6DF7792-2DEA-4D24-A6B4-623301C40158}" type="pres">
      <dgm:prSet presAssocID="{7D5422DA-C886-4D1C-ABE0-7640AF3357AB}" presName="Child2" presStyleLbl="revTx" presStyleIdx="5" presStyleCnt="9">
        <dgm:presLayoutVars>
          <dgm:chMax/>
          <dgm:chPref val="0"/>
          <dgm:bulletEnabled val="1"/>
        </dgm:presLayoutVars>
      </dgm:prSet>
      <dgm:spPr/>
    </dgm:pt>
    <dgm:pt modelId="{1E8E72B0-6118-48B5-BE88-05D872BF37BC}" type="pres">
      <dgm:prSet presAssocID="{69CCC59F-57D5-4C3B-A31A-8AAC1A32CACB}" presName="sibTrans" presStyleCnt="0"/>
      <dgm:spPr/>
    </dgm:pt>
    <dgm:pt modelId="{57E46CBB-80D5-41A5-970F-96007378557D}" type="pres">
      <dgm:prSet presAssocID="{80EAABD9-2AFD-4382-8CB3-DFB408FAD74F}" presName="composite" presStyleCnt="0"/>
      <dgm:spPr/>
    </dgm:pt>
    <dgm:pt modelId="{81E59965-850B-4E33-ABDE-42951E76718C}" type="pres">
      <dgm:prSet presAssocID="{80EAABD9-2AFD-4382-8CB3-DFB408FAD74F}" presName="ParentAccent1" presStyleLbl="alignNode1" presStyleIdx="69" presStyleCnt="103"/>
      <dgm:spPr/>
    </dgm:pt>
    <dgm:pt modelId="{AFBE32ED-F2EC-48E5-AC98-2C62B98D719E}" type="pres">
      <dgm:prSet presAssocID="{80EAABD9-2AFD-4382-8CB3-DFB408FAD74F}" presName="ParentAccent2" presStyleLbl="alignNode1" presStyleIdx="70" presStyleCnt="103"/>
      <dgm:spPr/>
    </dgm:pt>
    <dgm:pt modelId="{5ACE089B-C961-4D17-8595-C4EC28404374}" type="pres">
      <dgm:prSet presAssocID="{80EAABD9-2AFD-4382-8CB3-DFB408FAD74F}" presName="ParentAccent3" presStyleLbl="alignNode1" presStyleIdx="71" presStyleCnt="103"/>
      <dgm:spPr/>
    </dgm:pt>
    <dgm:pt modelId="{A69A0C96-A4AC-44AA-85D9-AD4191206454}" type="pres">
      <dgm:prSet presAssocID="{80EAABD9-2AFD-4382-8CB3-DFB408FAD74F}" presName="ParentAccent4" presStyleLbl="alignNode1" presStyleIdx="72" presStyleCnt="103"/>
      <dgm:spPr/>
    </dgm:pt>
    <dgm:pt modelId="{500DAF6F-C885-46F6-BB81-37B7A72F390A}" type="pres">
      <dgm:prSet presAssocID="{80EAABD9-2AFD-4382-8CB3-DFB408FAD74F}" presName="ParentAccent5" presStyleLbl="alignNode1" presStyleIdx="73" presStyleCnt="103"/>
      <dgm:spPr/>
    </dgm:pt>
    <dgm:pt modelId="{5AC66FE9-1CE2-4EF9-95AB-01B2D5E1210A}" type="pres">
      <dgm:prSet presAssocID="{80EAABD9-2AFD-4382-8CB3-DFB408FAD74F}" presName="ParentAccent6" presStyleLbl="alignNode1" presStyleIdx="74" presStyleCnt="103"/>
      <dgm:spPr/>
    </dgm:pt>
    <dgm:pt modelId="{5F40FF2A-2F8D-482A-AFAF-12D2FD974C60}" type="pres">
      <dgm:prSet presAssocID="{80EAABD9-2AFD-4382-8CB3-DFB408FAD74F}" presName="ParentAccent7" presStyleLbl="alignNode1" presStyleIdx="75" presStyleCnt="103"/>
      <dgm:spPr/>
    </dgm:pt>
    <dgm:pt modelId="{A62216A2-98F4-4F09-BAAF-60E9AE3BE06E}" type="pres">
      <dgm:prSet presAssocID="{80EAABD9-2AFD-4382-8CB3-DFB408FAD74F}" presName="ParentAccent8" presStyleLbl="alignNode1" presStyleIdx="76" presStyleCnt="103"/>
      <dgm:spPr/>
    </dgm:pt>
    <dgm:pt modelId="{D512F9F4-2FEB-4177-819D-572CB773DFA7}" type="pres">
      <dgm:prSet presAssocID="{80EAABD9-2AFD-4382-8CB3-DFB408FAD74F}" presName="ParentAccent9" presStyleLbl="alignNode1" presStyleIdx="77" presStyleCnt="103"/>
      <dgm:spPr/>
    </dgm:pt>
    <dgm:pt modelId="{BE9892FE-45FF-42F9-9C03-CBA6FE1B2CCC}" type="pres">
      <dgm:prSet presAssocID="{80EAABD9-2AFD-4382-8CB3-DFB408FAD74F}" presName="ParentAccent10" presStyleLbl="alignNode1" presStyleIdx="78" presStyleCnt="103"/>
      <dgm:spPr/>
    </dgm:pt>
    <dgm:pt modelId="{E083E47C-3504-427F-B7AE-BC91B2A2F9FD}" type="pres">
      <dgm:prSet presAssocID="{80EAABD9-2AFD-4382-8CB3-DFB408FAD74F}" presName="Parent" presStyleLbl="alignNode1" presStyleIdx="79" presStyleCnt="103" custScaleX="176060" custScaleY="183416">
        <dgm:presLayoutVars>
          <dgm:chMax val="5"/>
          <dgm:chPref val="3"/>
          <dgm:bulletEnabled val="1"/>
        </dgm:presLayoutVars>
      </dgm:prSet>
      <dgm:spPr/>
    </dgm:pt>
    <dgm:pt modelId="{4FB6D9D6-BDA2-4846-B542-823A85C21151}" type="pres">
      <dgm:prSet presAssocID="{BA52E2B8-5CD1-40FD-8FC7-DA99B80061F2}" presName="Child1Accent1" presStyleLbl="alignNode1" presStyleIdx="80" presStyleCnt="103"/>
      <dgm:spPr/>
    </dgm:pt>
    <dgm:pt modelId="{D7D9B5BC-04EC-44F3-B72F-C4678180AE5E}" type="pres">
      <dgm:prSet presAssocID="{BA52E2B8-5CD1-40FD-8FC7-DA99B80061F2}" presName="Child1Accent2" presStyleLbl="alignNode1" presStyleIdx="81" presStyleCnt="103"/>
      <dgm:spPr/>
    </dgm:pt>
    <dgm:pt modelId="{253EE306-0542-46F2-A31D-AABD9F960176}" type="pres">
      <dgm:prSet presAssocID="{BA52E2B8-5CD1-40FD-8FC7-DA99B80061F2}" presName="Child1Accent3" presStyleLbl="alignNode1" presStyleIdx="82" presStyleCnt="103"/>
      <dgm:spPr/>
    </dgm:pt>
    <dgm:pt modelId="{9D8FD096-4DAA-4EA6-9B48-DD754BCC6A63}" type="pres">
      <dgm:prSet presAssocID="{BA52E2B8-5CD1-40FD-8FC7-DA99B80061F2}" presName="Child1Accent4" presStyleLbl="alignNode1" presStyleIdx="83" presStyleCnt="103"/>
      <dgm:spPr/>
    </dgm:pt>
    <dgm:pt modelId="{C94CD164-72AD-4E36-A08D-B2DAD6FB116E}" type="pres">
      <dgm:prSet presAssocID="{BA52E2B8-5CD1-40FD-8FC7-DA99B80061F2}" presName="Child1Accent5" presStyleLbl="alignNode1" presStyleIdx="84" presStyleCnt="103"/>
      <dgm:spPr/>
    </dgm:pt>
    <dgm:pt modelId="{BD48EF34-C70E-430C-BF89-643AD7DCC842}" type="pres">
      <dgm:prSet presAssocID="{BA52E2B8-5CD1-40FD-8FC7-DA99B80061F2}" presName="Child1Accent6" presStyleLbl="alignNode1" presStyleIdx="85" presStyleCnt="103"/>
      <dgm:spPr/>
    </dgm:pt>
    <dgm:pt modelId="{E8DB5780-8A0C-49E1-96AF-12C3F43466A8}" type="pres">
      <dgm:prSet presAssocID="{BA52E2B8-5CD1-40FD-8FC7-DA99B80061F2}" presName="Child1Accent7" presStyleLbl="alignNode1" presStyleIdx="86" presStyleCnt="103"/>
      <dgm:spPr/>
    </dgm:pt>
    <dgm:pt modelId="{E5D0D512-63E9-415A-8969-AEBE0438BEBF}" type="pres">
      <dgm:prSet presAssocID="{BA52E2B8-5CD1-40FD-8FC7-DA99B80061F2}" presName="Child1Accent8" presStyleLbl="alignNode1" presStyleIdx="87" presStyleCnt="103"/>
      <dgm:spPr/>
    </dgm:pt>
    <dgm:pt modelId="{E4EC46C2-FF99-44E9-8F69-26822FAF44F3}" type="pres">
      <dgm:prSet presAssocID="{BA52E2B8-5CD1-40FD-8FC7-DA99B80061F2}" presName="Child1Accent9" presStyleLbl="alignNode1" presStyleIdx="88" presStyleCnt="103"/>
      <dgm:spPr/>
    </dgm:pt>
    <dgm:pt modelId="{7B4AEDD8-A90C-41AD-A522-4FF0FE6AC6DE}" type="pres">
      <dgm:prSet presAssocID="{BA52E2B8-5CD1-40FD-8FC7-DA99B80061F2}" presName="Child1" presStyleLbl="revTx" presStyleIdx="6" presStyleCnt="9">
        <dgm:presLayoutVars>
          <dgm:chMax/>
          <dgm:chPref val="0"/>
          <dgm:bulletEnabled val="1"/>
        </dgm:presLayoutVars>
      </dgm:prSet>
      <dgm:spPr/>
    </dgm:pt>
    <dgm:pt modelId="{D266D453-2623-41C3-8EFB-748780F82DBF}" type="pres">
      <dgm:prSet presAssocID="{CE1773D3-19C6-481F-B67C-6C7FC717C371}" presName="Child2Accent1" presStyleLbl="alignNode1" presStyleIdx="89" presStyleCnt="103"/>
      <dgm:spPr/>
    </dgm:pt>
    <dgm:pt modelId="{69584D8B-CEC5-4040-B2C7-DCFE7A3C3C16}" type="pres">
      <dgm:prSet presAssocID="{CE1773D3-19C6-481F-B67C-6C7FC717C371}" presName="Child2Accent2" presStyleLbl="alignNode1" presStyleIdx="90" presStyleCnt="103"/>
      <dgm:spPr/>
    </dgm:pt>
    <dgm:pt modelId="{BB26BF07-C549-4CBC-92BA-EB278D6F0352}" type="pres">
      <dgm:prSet presAssocID="{CE1773D3-19C6-481F-B67C-6C7FC717C371}" presName="Child2Accent3" presStyleLbl="alignNode1" presStyleIdx="91" presStyleCnt="103"/>
      <dgm:spPr/>
    </dgm:pt>
    <dgm:pt modelId="{BA48F3BF-0DCD-4562-9880-EAAC5C191319}" type="pres">
      <dgm:prSet presAssocID="{CE1773D3-19C6-481F-B67C-6C7FC717C371}" presName="Child2Accent4" presStyleLbl="alignNode1" presStyleIdx="92" presStyleCnt="103"/>
      <dgm:spPr/>
    </dgm:pt>
    <dgm:pt modelId="{D41D1D7B-273B-4496-9FFF-57ED320ABBBC}" type="pres">
      <dgm:prSet presAssocID="{CE1773D3-19C6-481F-B67C-6C7FC717C371}" presName="Child2Accent5" presStyleLbl="alignNode1" presStyleIdx="93" presStyleCnt="103"/>
      <dgm:spPr/>
    </dgm:pt>
    <dgm:pt modelId="{952F2F0B-CED9-4D5B-B43F-8DAFEAB50F93}" type="pres">
      <dgm:prSet presAssocID="{CE1773D3-19C6-481F-B67C-6C7FC717C371}" presName="Child2Accent6" presStyleLbl="alignNode1" presStyleIdx="94" presStyleCnt="103"/>
      <dgm:spPr/>
    </dgm:pt>
    <dgm:pt modelId="{CEE96AA7-D5EE-4F20-8307-73D697ACC543}" type="pres">
      <dgm:prSet presAssocID="{CE1773D3-19C6-481F-B67C-6C7FC717C371}" presName="Child2Accent7" presStyleLbl="alignNode1" presStyleIdx="95" presStyleCnt="103"/>
      <dgm:spPr/>
    </dgm:pt>
    <dgm:pt modelId="{E0EFF6A8-1ABC-435A-9E72-669192BA4D5C}" type="pres">
      <dgm:prSet presAssocID="{CE1773D3-19C6-481F-B67C-6C7FC717C371}" presName="Child2" presStyleLbl="revTx" presStyleIdx="7" presStyleCnt="9" custScaleX="219410">
        <dgm:presLayoutVars>
          <dgm:chMax/>
          <dgm:chPref val="0"/>
          <dgm:bulletEnabled val="1"/>
        </dgm:presLayoutVars>
      </dgm:prSet>
      <dgm:spPr/>
    </dgm:pt>
    <dgm:pt modelId="{1356DCC6-7266-4347-9CDB-8699AB4574EE}" type="pres">
      <dgm:prSet presAssocID="{871D2B61-248C-4328-B927-E68929A7AE9B}" presName="Child3Accent1" presStyleLbl="alignNode1" presStyleIdx="96" presStyleCnt="103"/>
      <dgm:spPr/>
    </dgm:pt>
    <dgm:pt modelId="{0AAE1AC3-7A54-4B40-A3F8-A387EDB6C862}" type="pres">
      <dgm:prSet presAssocID="{871D2B61-248C-4328-B927-E68929A7AE9B}" presName="Child3Accent2" presStyleLbl="alignNode1" presStyleIdx="97" presStyleCnt="103"/>
      <dgm:spPr/>
    </dgm:pt>
    <dgm:pt modelId="{37AAD19F-5EE4-40EE-AAA8-7EF58FE75359}" type="pres">
      <dgm:prSet presAssocID="{871D2B61-248C-4328-B927-E68929A7AE9B}" presName="Child3Accent3" presStyleLbl="alignNode1" presStyleIdx="98" presStyleCnt="103"/>
      <dgm:spPr/>
    </dgm:pt>
    <dgm:pt modelId="{9AC23D32-1F4F-4377-9257-CCE5DD5C264D}" type="pres">
      <dgm:prSet presAssocID="{871D2B61-248C-4328-B927-E68929A7AE9B}" presName="Child3Accent4" presStyleLbl="alignNode1" presStyleIdx="99" presStyleCnt="103"/>
      <dgm:spPr/>
    </dgm:pt>
    <dgm:pt modelId="{4245358B-051E-4FB1-B09D-1F97D45DB15A}" type="pres">
      <dgm:prSet presAssocID="{871D2B61-248C-4328-B927-E68929A7AE9B}" presName="Child3Accent5" presStyleLbl="alignNode1" presStyleIdx="100" presStyleCnt="103"/>
      <dgm:spPr/>
    </dgm:pt>
    <dgm:pt modelId="{C88CC3EC-487E-49BE-83B7-EBBCDC14F03B}" type="pres">
      <dgm:prSet presAssocID="{871D2B61-248C-4328-B927-E68929A7AE9B}" presName="Child3Accent6" presStyleLbl="alignNode1" presStyleIdx="101" presStyleCnt="103"/>
      <dgm:spPr/>
    </dgm:pt>
    <dgm:pt modelId="{5B375632-C8DF-4768-88FE-4B52D1C2DA21}" type="pres">
      <dgm:prSet presAssocID="{871D2B61-248C-4328-B927-E68929A7AE9B}" presName="Child3Accent7" presStyleLbl="alignNode1" presStyleIdx="102" presStyleCnt="103"/>
      <dgm:spPr/>
    </dgm:pt>
    <dgm:pt modelId="{A37125C5-59C2-4F01-B397-5856791C8A5E}" type="pres">
      <dgm:prSet presAssocID="{871D2B61-248C-4328-B927-E68929A7AE9B}" presName="Child3" presStyleLbl="revTx" presStyleIdx="8" presStyleCnt="9">
        <dgm:presLayoutVars>
          <dgm:chMax/>
          <dgm:chPref val="0"/>
          <dgm:bulletEnabled val="1"/>
        </dgm:presLayoutVars>
      </dgm:prSet>
      <dgm:spPr/>
    </dgm:pt>
  </dgm:ptLst>
  <dgm:cxnLst>
    <dgm:cxn modelId="{550F8902-8D36-4EB3-9642-C53463FEF1BC}" srcId="{6600EE81-7291-4816-A47D-BE81DCB0FE46}" destId="{D772A4D7-21E4-4C62-B458-C8EAD52C9E01}" srcOrd="0" destOrd="0" parTransId="{63C2C628-D6E5-4E25-8EDE-DEED09B0D7D0}" sibTransId="{4FE0B875-C50B-468B-9FF0-F9A1F8998835}"/>
    <dgm:cxn modelId="{C985D70F-72F1-4E2C-AAB2-FD6AC77076AC}" type="presOf" srcId="{1DA77D81-C330-4E5E-AB4F-9972253A5359}" destId="{DF019C1E-9C07-422D-AF88-887BAEA159D2}" srcOrd="0" destOrd="0" presId="urn:microsoft.com/office/officeart/2011/layout/ConvergingText"/>
    <dgm:cxn modelId="{54B8E411-0257-4683-908C-90EB89D0C693}" srcId="{6600EE81-7291-4816-A47D-BE81DCB0FE46}" destId="{7D5422DA-C886-4D1C-ABE0-7640AF3357AB}" srcOrd="1" destOrd="0" parTransId="{7DDE13D5-9524-4821-B3F5-51CBB4779793}" sibTransId="{76B89FE3-67D0-4B87-9630-A2D525831605}"/>
    <dgm:cxn modelId="{5F41E512-B274-45A6-8C38-53CF91BD43BB}" srcId="{7466A2C9-576A-4006-AD5C-E25FAFACBA35}" destId="{D74E6656-419E-4901-9561-10B0D2F12BF6}" srcOrd="0" destOrd="0" parTransId="{F5680EE6-F9E5-4B5E-BACD-1D92069E492A}" sibTransId="{D0688AA4-8EDB-4661-BC4D-D5C31762C1C0}"/>
    <dgm:cxn modelId="{8C5D9413-C3BA-4C6C-AF13-66C47CDC9251}" type="presOf" srcId="{CE1773D3-19C6-481F-B67C-6C7FC717C371}" destId="{E0EFF6A8-1ABC-435A-9E72-669192BA4D5C}" srcOrd="0" destOrd="0" presId="urn:microsoft.com/office/officeart/2011/layout/ConvergingText"/>
    <dgm:cxn modelId="{A82D0D22-3528-40FD-B415-FA45A050B3FF}" type="presOf" srcId="{D74E6656-419E-4901-9561-10B0D2F12BF6}" destId="{40F8A3F1-786E-4C21-9430-6CC7302B1A80}" srcOrd="0" destOrd="0" presId="urn:microsoft.com/office/officeart/2011/layout/ConvergingText"/>
    <dgm:cxn modelId="{A86BB22A-BF17-4D51-A31E-7097E3292C4F}" srcId="{80EAABD9-2AFD-4382-8CB3-DFB408FAD74F}" destId="{871D2B61-248C-4328-B927-E68929A7AE9B}" srcOrd="2" destOrd="0" parTransId="{82766C3B-0AC4-42A0-9701-5268F5AAE9B3}" sibTransId="{92475B97-1FFD-4906-939D-73077D079B90}"/>
    <dgm:cxn modelId="{12500E2C-7005-4A39-90EB-5B954D27F1AD}" type="presOf" srcId="{BA52E2B8-5CD1-40FD-8FC7-DA99B80061F2}" destId="{7B4AEDD8-A90C-41AD-A522-4FF0FE6AC6DE}" srcOrd="0" destOrd="0" presId="urn:microsoft.com/office/officeart/2011/layout/ConvergingText"/>
    <dgm:cxn modelId="{FEFD152C-1203-4B8D-99D9-6A0F8466F633}" srcId="{7466A2C9-576A-4006-AD5C-E25FAFACBA35}" destId="{6600EE81-7291-4816-A47D-BE81DCB0FE46}" srcOrd="1" destOrd="0" parTransId="{E8ADFD2A-8C9F-4DD2-8615-21A2C6BECABF}" sibTransId="{69CCC59F-57D5-4C3B-A31A-8AAC1A32CACB}"/>
    <dgm:cxn modelId="{3C5B782F-89B0-4A69-B1C9-6329A93BF186}" type="presOf" srcId="{758F7A13-6C1C-4852-B56B-DE288144C4A4}" destId="{96B3D753-9E90-4DD4-91C6-5BAE87EF06A1}" srcOrd="0" destOrd="0" presId="urn:microsoft.com/office/officeart/2011/layout/ConvergingText"/>
    <dgm:cxn modelId="{3F9B2833-A335-46D3-8A0A-671A2FCD9FFE}" srcId="{80EAABD9-2AFD-4382-8CB3-DFB408FAD74F}" destId="{BA52E2B8-5CD1-40FD-8FC7-DA99B80061F2}" srcOrd="0" destOrd="0" parTransId="{EE546A12-C534-458A-BB3E-DD184093F57A}" sibTransId="{21C4CC99-04B3-4A44-87EC-E77A8E4BA7C2}"/>
    <dgm:cxn modelId="{A1D67550-92D9-4C09-AFDA-0A57C265A190}" type="presOf" srcId="{D772A4D7-21E4-4C62-B458-C8EAD52C9E01}" destId="{777DA05D-2C63-4180-A2C1-B09CD61E4CEC}" srcOrd="0" destOrd="0" presId="urn:microsoft.com/office/officeart/2011/layout/ConvergingText"/>
    <dgm:cxn modelId="{60C31F80-3074-499E-9392-57777EC2B93C}" srcId="{D74E6656-419E-4901-9561-10B0D2F12BF6}" destId="{1A665F6F-BA67-46B5-8676-DBAAD0D76D76}" srcOrd="2" destOrd="0" parTransId="{17E132A8-0407-4F97-9928-79C77FC63455}" sibTransId="{1EBC90B4-97BC-4777-B209-E6F5F04C7828}"/>
    <dgm:cxn modelId="{D510CB80-B811-4F11-AC9D-C80333264439}" srcId="{D74E6656-419E-4901-9561-10B0D2F12BF6}" destId="{758F7A13-6C1C-4852-B56B-DE288144C4A4}" srcOrd="1" destOrd="0" parTransId="{97B21F1D-159C-46C3-BA01-E5427386E358}" sibTransId="{8FC45366-4E90-44B7-8412-B0E52FC8142F}"/>
    <dgm:cxn modelId="{3036DA85-BFB3-4C07-B5D0-50D41AF6AC04}" type="presOf" srcId="{6600EE81-7291-4816-A47D-BE81DCB0FE46}" destId="{19070F93-736E-4C37-B949-80B701EEC106}" srcOrd="0" destOrd="0" presId="urn:microsoft.com/office/officeart/2011/layout/ConvergingText"/>
    <dgm:cxn modelId="{FFE7AB88-4ECF-49B6-9D22-E871E4F23CF6}" srcId="{7466A2C9-576A-4006-AD5C-E25FAFACBA35}" destId="{80EAABD9-2AFD-4382-8CB3-DFB408FAD74F}" srcOrd="2" destOrd="0" parTransId="{BAE3D6B7-B4FC-4C99-AA74-070C5B141B28}" sibTransId="{768D72D4-A95B-48E1-AA4F-84116E20B66A}"/>
    <dgm:cxn modelId="{E8DD959C-224A-42E7-A79A-9F8317AB7F5A}" type="presOf" srcId="{0A182785-A3D4-447E-A0CA-C0774C8FADAF}" destId="{4C3E353F-3960-4E90-B1A4-CE1DDFAD22F7}" srcOrd="0" destOrd="0" presId="urn:microsoft.com/office/officeart/2011/layout/ConvergingText"/>
    <dgm:cxn modelId="{F446C9A6-A275-4514-9DD8-10EDC6B728AA}" type="presOf" srcId="{1A665F6F-BA67-46B5-8676-DBAAD0D76D76}" destId="{9A605D97-E03E-415F-9493-4B20FDE35CBF}" srcOrd="0" destOrd="0" presId="urn:microsoft.com/office/officeart/2011/layout/ConvergingText"/>
    <dgm:cxn modelId="{D25B44B0-7A35-462A-851C-B9C63660B313}" type="presOf" srcId="{7466A2C9-576A-4006-AD5C-E25FAFACBA35}" destId="{A17A25D5-E019-4810-B9C1-F8D8DDB4F3F0}" srcOrd="0" destOrd="0" presId="urn:microsoft.com/office/officeart/2011/layout/ConvergingText"/>
    <dgm:cxn modelId="{F531C5CC-9F8F-4746-AD59-963F4E3B76FC}" type="presOf" srcId="{7D5422DA-C886-4D1C-ABE0-7640AF3357AB}" destId="{C6DF7792-2DEA-4D24-A6B4-623301C40158}" srcOrd="0" destOrd="0" presId="urn:microsoft.com/office/officeart/2011/layout/ConvergingText"/>
    <dgm:cxn modelId="{93FF16E8-AB2F-403B-9066-1B8B19BBA33F}" srcId="{80EAABD9-2AFD-4382-8CB3-DFB408FAD74F}" destId="{CE1773D3-19C6-481F-B67C-6C7FC717C371}" srcOrd="1" destOrd="0" parTransId="{EB2A4A37-BBAE-4D67-A697-A82338464348}" sibTransId="{8AAE801C-E7D2-45A1-8566-3E6700278A6B}"/>
    <dgm:cxn modelId="{66CA0CEA-D344-47DE-AF30-706BB422DC77}" type="presOf" srcId="{871D2B61-248C-4328-B927-E68929A7AE9B}" destId="{A37125C5-59C2-4F01-B397-5856791C8A5E}" srcOrd="0" destOrd="0" presId="urn:microsoft.com/office/officeart/2011/layout/ConvergingText"/>
    <dgm:cxn modelId="{D71746EF-012E-4B40-9A79-CD89D43D4F86}" srcId="{D74E6656-419E-4901-9561-10B0D2F12BF6}" destId="{1DA77D81-C330-4E5E-AB4F-9972253A5359}" srcOrd="0" destOrd="0" parTransId="{FF927D8A-4D1A-47EB-B9F9-9467B6B598BC}" sibTransId="{E36E44BB-589E-47B4-9C44-D1148ADA0918}"/>
    <dgm:cxn modelId="{44A863F0-9932-40F6-8967-C9754CFA9C69}" type="presOf" srcId="{80EAABD9-2AFD-4382-8CB3-DFB408FAD74F}" destId="{E083E47C-3504-427F-B7AE-BC91B2A2F9FD}" srcOrd="0" destOrd="0" presId="urn:microsoft.com/office/officeart/2011/layout/ConvergingText"/>
    <dgm:cxn modelId="{390BF4F4-D707-4CC3-8701-3D2437E86461}" srcId="{D74E6656-419E-4901-9561-10B0D2F12BF6}" destId="{0A182785-A3D4-447E-A0CA-C0774C8FADAF}" srcOrd="3" destOrd="0" parTransId="{215ABCC3-0C36-4EFF-9908-98C36CF1BE68}" sibTransId="{5955CA18-3CEA-4450-A597-E82AC6FC176A}"/>
    <dgm:cxn modelId="{F5A5834B-7CF3-454E-8EB5-EF6759A4EB15}" type="presParOf" srcId="{A17A25D5-E019-4810-B9C1-F8D8DDB4F3F0}" destId="{3B7B6CD7-F9E6-4C51-9979-C5C9683CFE78}" srcOrd="0" destOrd="0" presId="urn:microsoft.com/office/officeart/2011/layout/ConvergingText"/>
    <dgm:cxn modelId="{BFEEDC73-C7CC-41BA-B667-54B48A29A5A4}" type="presParOf" srcId="{3B7B6CD7-F9E6-4C51-9979-C5C9683CFE78}" destId="{69982A75-9D07-4D9C-B775-0E38BBC22E69}" srcOrd="0" destOrd="0" presId="urn:microsoft.com/office/officeart/2011/layout/ConvergingText"/>
    <dgm:cxn modelId="{D26750CB-80C4-4A05-B58D-D6833A94C0F8}" type="presParOf" srcId="{3B7B6CD7-F9E6-4C51-9979-C5C9683CFE78}" destId="{AE68F578-02B0-492D-B58D-055ED107B477}" srcOrd="1" destOrd="0" presId="urn:microsoft.com/office/officeart/2011/layout/ConvergingText"/>
    <dgm:cxn modelId="{F0070707-0F5C-472A-BCE2-D6C9C2A14DF4}" type="presParOf" srcId="{3B7B6CD7-F9E6-4C51-9979-C5C9683CFE78}" destId="{6B7B5FDA-0890-4CE7-A422-26A3D9A89F7C}" srcOrd="2" destOrd="0" presId="urn:microsoft.com/office/officeart/2011/layout/ConvergingText"/>
    <dgm:cxn modelId="{89E9DAD6-EFB4-4B10-B0BF-80A86BEF59D2}" type="presParOf" srcId="{3B7B6CD7-F9E6-4C51-9979-C5C9683CFE78}" destId="{D9B11EA4-49BB-43E4-8006-A75E53C816A8}" srcOrd="3" destOrd="0" presId="urn:microsoft.com/office/officeart/2011/layout/ConvergingText"/>
    <dgm:cxn modelId="{7C4121B6-50A8-428D-AA3F-9445257FA7F3}" type="presParOf" srcId="{3B7B6CD7-F9E6-4C51-9979-C5C9683CFE78}" destId="{0CD8AEB3-E732-4480-8515-5CA8305AF8DF}" srcOrd="4" destOrd="0" presId="urn:microsoft.com/office/officeart/2011/layout/ConvergingText"/>
    <dgm:cxn modelId="{AF12CEC2-9876-414D-89F3-3AF738F17F41}" type="presParOf" srcId="{3B7B6CD7-F9E6-4C51-9979-C5C9683CFE78}" destId="{F60A6E52-0185-49FD-B2CA-15B882F2BB01}" srcOrd="5" destOrd="0" presId="urn:microsoft.com/office/officeart/2011/layout/ConvergingText"/>
    <dgm:cxn modelId="{8CA93686-5703-4ACE-835B-9A044ECEBEDF}" type="presParOf" srcId="{3B7B6CD7-F9E6-4C51-9979-C5C9683CFE78}" destId="{97987A27-284C-471A-AA51-6EE15F3A2365}" srcOrd="6" destOrd="0" presId="urn:microsoft.com/office/officeart/2011/layout/ConvergingText"/>
    <dgm:cxn modelId="{758D639A-87BA-4845-9F31-BE17481204F4}" type="presParOf" srcId="{3B7B6CD7-F9E6-4C51-9979-C5C9683CFE78}" destId="{1A10EC1C-8C4C-4AD5-9663-96EF0ECD4682}" srcOrd="7" destOrd="0" presId="urn:microsoft.com/office/officeart/2011/layout/ConvergingText"/>
    <dgm:cxn modelId="{7E4035BE-FD6E-43B4-8424-8762DCB4D499}" type="presParOf" srcId="{3B7B6CD7-F9E6-4C51-9979-C5C9683CFE78}" destId="{BD4B0195-DDAA-4982-86B9-612C241D8D02}" srcOrd="8" destOrd="0" presId="urn:microsoft.com/office/officeart/2011/layout/ConvergingText"/>
    <dgm:cxn modelId="{7DDB63AC-8D14-4BF7-BAD9-9FE8FEF49347}" type="presParOf" srcId="{3B7B6CD7-F9E6-4C51-9979-C5C9683CFE78}" destId="{2B872B54-CBA5-4CC0-B86C-79E34D360FF9}" srcOrd="9" destOrd="0" presId="urn:microsoft.com/office/officeart/2011/layout/ConvergingText"/>
    <dgm:cxn modelId="{D8F90D65-943A-4C38-81B9-17C594B83046}" type="presParOf" srcId="{3B7B6CD7-F9E6-4C51-9979-C5C9683CFE78}" destId="{40F8A3F1-786E-4C21-9430-6CC7302B1A80}" srcOrd="10" destOrd="0" presId="urn:microsoft.com/office/officeart/2011/layout/ConvergingText"/>
    <dgm:cxn modelId="{09C34C65-13C1-4CE4-8BA5-C6ECD61A1E49}" type="presParOf" srcId="{3B7B6CD7-F9E6-4C51-9979-C5C9683CFE78}" destId="{46694282-0009-41EC-9905-90CA1EA157F4}" srcOrd="11" destOrd="0" presId="urn:microsoft.com/office/officeart/2011/layout/ConvergingText"/>
    <dgm:cxn modelId="{4143E188-FB06-4DE6-8877-B4EB33DB28BA}" type="presParOf" srcId="{3B7B6CD7-F9E6-4C51-9979-C5C9683CFE78}" destId="{B863E5DC-72C1-47CF-B504-A8B93288DF9F}" srcOrd="12" destOrd="0" presId="urn:microsoft.com/office/officeart/2011/layout/ConvergingText"/>
    <dgm:cxn modelId="{F48DB891-0086-42B3-880B-9F2654B68837}" type="presParOf" srcId="{3B7B6CD7-F9E6-4C51-9979-C5C9683CFE78}" destId="{BB524E9E-1AF1-47EC-B8B6-4338534CBDA6}" srcOrd="13" destOrd="0" presId="urn:microsoft.com/office/officeart/2011/layout/ConvergingText"/>
    <dgm:cxn modelId="{158B3439-0750-49E8-AA0D-136C2B5049AE}" type="presParOf" srcId="{3B7B6CD7-F9E6-4C51-9979-C5C9683CFE78}" destId="{BF3756A9-34A0-43B3-8701-C420F343DFDA}" srcOrd="14" destOrd="0" presId="urn:microsoft.com/office/officeart/2011/layout/ConvergingText"/>
    <dgm:cxn modelId="{88855AFD-5889-4866-B2BA-776767A6CB96}" type="presParOf" srcId="{3B7B6CD7-F9E6-4C51-9979-C5C9683CFE78}" destId="{972D8D2C-4381-4C01-9116-1F807F704805}" srcOrd="15" destOrd="0" presId="urn:microsoft.com/office/officeart/2011/layout/ConvergingText"/>
    <dgm:cxn modelId="{E0A89646-C35B-48FD-918C-E29C989E7561}" type="presParOf" srcId="{3B7B6CD7-F9E6-4C51-9979-C5C9683CFE78}" destId="{145C2DB6-DBB0-4DA2-B2EF-B32205AB6CDB}" srcOrd="16" destOrd="0" presId="urn:microsoft.com/office/officeart/2011/layout/ConvergingText"/>
    <dgm:cxn modelId="{44D0D5F0-3B52-4A39-8F50-83F1602A3614}" type="presParOf" srcId="{3B7B6CD7-F9E6-4C51-9979-C5C9683CFE78}" destId="{6F7560AF-8DF7-43BF-BE59-56710EDCB5AF}" srcOrd="17" destOrd="0" presId="urn:microsoft.com/office/officeart/2011/layout/ConvergingText"/>
    <dgm:cxn modelId="{DA31EFDD-E8AB-4443-95B9-4EAFD71B98D9}" type="presParOf" srcId="{3B7B6CD7-F9E6-4C51-9979-C5C9683CFE78}" destId="{22E891C0-2053-4837-8D00-F4E05CED910B}" srcOrd="18" destOrd="0" presId="urn:microsoft.com/office/officeart/2011/layout/ConvergingText"/>
    <dgm:cxn modelId="{3F66C63E-5F95-4665-9AE0-FADB9BAA52F4}" type="presParOf" srcId="{3B7B6CD7-F9E6-4C51-9979-C5C9683CFE78}" destId="{1E1EA3A7-7AE1-4355-89F3-45B58F45C064}" srcOrd="19" destOrd="0" presId="urn:microsoft.com/office/officeart/2011/layout/ConvergingText"/>
    <dgm:cxn modelId="{07C26E1E-BAC2-4A47-AFEE-AD385CED12D8}" type="presParOf" srcId="{3B7B6CD7-F9E6-4C51-9979-C5C9683CFE78}" destId="{DF019C1E-9C07-422D-AF88-887BAEA159D2}" srcOrd="20" destOrd="0" presId="urn:microsoft.com/office/officeart/2011/layout/ConvergingText"/>
    <dgm:cxn modelId="{F50D3652-1B1E-4105-8386-ABE6EF356ED1}" type="presParOf" srcId="{3B7B6CD7-F9E6-4C51-9979-C5C9683CFE78}" destId="{A506F000-3089-42E5-B75C-4CDC3989707A}" srcOrd="21" destOrd="0" presId="urn:microsoft.com/office/officeart/2011/layout/ConvergingText"/>
    <dgm:cxn modelId="{6FFEB2BA-2AE6-491F-A66B-C5DEC38786F0}" type="presParOf" srcId="{3B7B6CD7-F9E6-4C51-9979-C5C9683CFE78}" destId="{FA23CDE6-C49B-4C92-A8F4-455D4678E672}" srcOrd="22" destOrd="0" presId="urn:microsoft.com/office/officeart/2011/layout/ConvergingText"/>
    <dgm:cxn modelId="{D464C9EF-7AE4-4AF8-AF21-1353AF1617C0}" type="presParOf" srcId="{3B7B6CD7-F9E6-4C51-9979-C5C9683CFE78}" destId="{9A4F83B2-68B0-4FF9-9830-A6AB0055BA4B}" srcOrd="23" destOrd="0" presId="urn:microsoft.com/office/officeart/2011/layout/ConvergingText"/>
    <dgm:cxn modelId="{9AA0E84B-597D-4517-AEDD-78889E9090BD}" type="presParOf" srcId="{3B7B6CD7-F9E6-4C51-9979-C5C9683CFE78}" destId="{8582657F-5919-447B-A8B6-397A79F3AA4D}" srcOrd="24" destOrd="0" presId="urn:microsoft.com/office/officeart/2011/layout/ConvergingText"/>
    <dgm:cxn modelId="{37BBCC45-87D4-43B7-9F81-076304C6FF46}" type="presParOf" srcId="{3B7B6CD7-F9E6-4C51-9979-C5C9683CFE78}" destId="{3ACB90AB-DED2-4699-B7E1-41020240E515}" srcOrd="25" destOrd="0" presId="urn:microsoft.com/office/officeart/2011/layout/ConvergingText"/>
    <dgm:cxn modelId="{D16F1153-71F1-4C4D-8654-32C7A3619658}" type="presParOf" srcId="{3B7B6CD7-F9E6-4C51-9979-C5C9683CFE78}" destId="{5B5BB58E-6D3B-4EA7-BA64-095EDF4B5DC5}" srcOrd="26" destOrd="0" presId="urn:microsoft.com/office/officeart/2011/layout/ConvergingText"/>
    <dgm:cxn modelId="{D2A7B63B-D401-411A-A9A7-E46641087D93}" type="presParOf" srcId="{3B7B6CD7-F9E6-4C51-9979-C5C9683CFE78}" destId="{5AD0EC01-BA4E-4B41-8C99-BE98E966099D}" srcOrd="27" destOrd="0" presId="urn:microsoft.com/office/officeart/2011/layout/ConvergingText"/>
    <dgm:cxn modelId="{AD8759F9-CE2D-4229-AA45-41EA69B85F18}" type="presParOf" srcId="{3B7B6CD7-F9E6-4C51-9979-C5C9683CFE78}" destId="{96B3D753-9E90-4DD4-91C6-5BAE87EF06A1}" srcOrd="28" destOrd="0" presId="urn:microsoft.com/office/officeart/2011/layout/ConvergingText"/>
    <dgm:cxn modelId="{F9A81F34-385D-4B4E-A410-FCDC80561FBB}" type="presParOf" srcId="{3B7B6CD7-F9E6-4C51-9979-C5C9683CFE78}" destId="{14A85840-4784-46FF-B0D0-95F2A2E727C5}" srcOrd="29" destOrd="0" presId="urn:microsoft.com/office/officeart/2011/layout/ConvergingText"/>
    <dgm:cxn modelId="{C003A06C-FFF3-498F-A872-6B505F016714}" type="presParOf" srcId="{3B7B6CD7-F9E6-4C51-9979-C5C9683CFE78}" destId="{8BFEB362-7A36-405A-A474-072CA917637D}" srcOrd="30" destOrd="0" presId="urn:microsoft.com/office/officeart/2011/layout/ConvergingText"/>
    <dgm:cxn modelId="{0B173345-D618-4EEB-ACB0-46B26E9B1F38}" type="presParOf" srcId="{3B7B6CD7-F9E6-4C51-9979-C5C9683CFE78}" destId="{54123C6C-0DDD-46E3-A4F1-FEEE9426D9F0}" srcOrd="31" destOrd="0" presId="urn:microsoft.com/office/officeart/2011/layout/ConvergingText"/>
    <dgm:cxn modelId="{836836B9-2503-473E-867E-54D3E9272789}" type="presParOf" srcId="{3B7B6CD7-F9E6-4C51-9979-C5C9683CFE78}" destId="{0C84077B-5906-4151-BAD8-54D4B1C92678}" srcOrd="32" destOrd="0" presId="urn:microsoft.com/office/officeart/2011/layout/ConvergingText"/>
    <dgm:cxn modelId="{C4687D2D-CA76-43F2-82B6-F75218E11AA9}" type="presParOf" srcId="{3B7B6CD7-F9E6-4C51-9979-C5C9683CFE78}" destId="{D40C832F-DD20-4656-8087-8688F250255C}" srcOrd="33" destOrd="0" presId="urn:microsoft.com/office/officeart/2011/layout/ConvergingText"/>
    <dgm:cxn modelId="{DF89B898-28B1-4A6B-BABC-79AB5183A6C7}" type="presParOf" srcId="{3B7B6CD7-F9E6-4C51-9979-C5C9683CFE78}" destId="{A8755506-ADED-493E-9B71-5571E1522C5B}" srcOrd="34" destOrd="0" presId="urn:microsoft.com/office/officeart/2011/layout/ConvergingText"/>
    <dgm:cxn modelId="{58F27414-55D3-4C84-A815-654C1F4C3FA3}" type="presParOf" srcId="{3B7B6CD7-F9E6-4C51-9979-C5C9683CFE78}" destId="{82C84142-561C-410F-B6C9-BEEA3DAFC9EE}" srcOrd="35" destOrd="0" presId="urn:microsoft.com/office/officeart/2011/layout/ConvergingText"/>
    <dgm:cxn modelId="{A1BFAF2C-C382-43C8-9F54-5BDFDB018CC3}" type="presParOf" srcId="{3B7B6CD7-F9E6-4C51-9979-C5C9683CFE78}" destId="{9A605D97-E03E-415F-9493-4B20FDE35CBF}" srcOrd="36" destOrd="0" presId="urn:microsoft.com/office/officeart/2011/layout/ConvergingText"/>
    <dgm:cxn modelId="{3B73BD83-72BE-463B-8AA6-98E15C592426}" type="presParOf" srcId="{3B7B6CD7-F9E6-4C51-9979-C5C9683CFE78}" destId="{F4093B4F-228F-4AA1-991F-A138B1EA9456}" srcOrd="37" destOrd="0" presId="urn:microsoft.com/office/officeart/2011/layout/ConvergingText"/>
    <dgm:cxn modelId="{C4A9F078-6846-4BED-B73C-07B61C2A4C5B}" type="presParOf" srcId="{3B7B6CD7-F9E6-4C51-9979-C5C9683CFE78}" destId="{6BD55AD7-FD73-4CB2-9CB5-3A670368E72E}" srcOrd="38" destOrd="0" presId="urn:microsoft.com/office/officeart/2011/layout/ConvergingText"/>
    <dgm:cxn modelId="{0014C5D6-FC43-47DA-BB11-903D5ACAD590}" type="presParOf" srcId="{3B7B6CD7-F9E6-4C51-9979-C5C9683CFE78}" destId="{C24E41BF-7E96-4FF0-9606-1C0BC7B89AC0}" srcOrd="39" destOrd="0" presId="urn:microsoft.com/office/officeart/2011/layout/ConvergingText"/>
    <dgm:cxn modelId="{C036D840-32E7-452B-88DE-AF9F0EC42A3A}" type="presParOf" srcId="{3B7B6CD7-F9E6-4C51-9979-C5C9683CFE78}" destId="{B087094F-B3C2-4FFB-92DF-5F8D5B27EEBD}" srcOrd="40" destOrd="0" presId="urn:microsoft.com/office/officeart/2011/layout/ConvergingText"/>
    <dgm:cxn modelId="{1C061A04-B8A1-427B-9CFD-F791AAC9EAE4}" type="presParOf" srcId="{3B7B6CD7-F9E6-4C51-9979-C5C9683CFE78}" destId="{91B35356-4511-4405-AEBD-D211417E4D49}" srcOrd="41" destOrd="0" presId="urn:microsoft.com/office/officeart/2011/layout/ConvergingText"/>
    <dgm:cxn modelId="{4D6BE989-8CAA-45F2-96D9-D706BEEC6DD6}" type="presParOf" srcId="{3B7B6CD7-F9E6-4C51-9979-C5C9683CFE78}" destId="{9D0EDB99-FFAB-47B6-8E18-E9D5B102C5A8}" srcOrd="42" destOrd="0" presId="urn:microsoft.com/office/officeart/2011/layout/ConvergingText"/>
    <dgm:cxn modelId="{C7A2CDA5-3E40-4481-A9C0-BFAB9F43C5B5}" type="presParOf" srcId="{3B7B6CD7-F9E6-4C51-9979-C5C9683CFE78}" destId="{386041CE-1D25-45C2-A53D-931A08E1CBFD}" srcOrd="43" destOrd="0" presId="urn:microsoft.com/office/officeart/2011/layout/ConvergingText"/>
    <dgm:cxn modelId="{62A735A6-A93A-4DE6-95A2-F57E9C418C2D}" type="presParOf" srcId="{3B7B6CD7-F9E6-4C51-9979-C5C9683CFE78}" destId="{5A83386C-C578-4CDF-98F9-FC11DAB798E9}" srcOrd="44" destOrd="0" presId="urn:microsoft.com/office/officeart/2011/layout/ConvergingText"/>
    <dgm:cxn modelId="{B812ECEA-555E-406E-AD80-013179EA8036}" type="presParOf" srcId="{3B7B6CD7-F9E6-4C51-9979-C5C9683CFE78}" destId="{4C3E353F-3960-4E90-B1A4-CE1DDFAD22F7}" srcOrd="45" destOrd="0" presId="urn:microsoft.com/office/officeart/2011/layout/ConvergingText"/>
    <dgm:cxn modelId="{F9D8F9B6-290E-4D02-A0BA-235FB0D813CD}" type="presParOf" srcId="{A17A25D5-E019-4810-B9C1-F8D8DDB4F3F0}" destId="{0AEFCC4C-860A-4C54-A10D-76F876EEB4C3}" srcOrd="1" destOrd="0" presId="urn:microsoft.com/office/officeart/2011/layout/ConvergingText"/>
    <dgm:cxn modelId="{55B0BD4F-BC09-4364-B63F-B91ACECDA465}" type="presParOf" srcId="{A17A25D5-E019-4810-B9C1-F8D8DDB4F3F0}" destId="{3979B232-557A-4746-9A65-23C636EC8D60}" srcOrd="2" destOrd="0" presId="urn:microsoft.com/office/officeart/2011/layout/ConvergingText"/>
    <dgm:cxn modelId="{62C34F26-3E35-4F1F-9958-F58EEFE3A36B}" type="presParOf" srcId="{3979B232-557A-4746-9A65-23C636EC8D60}" destId="{EB6C8ED2-D2CD-4874-B749-9A4A45A54E11}" srcOrd="0" destOrd="0" presId="urn:microsoft.com/office/officeart/2011/layout/ConvergingText"/>
    <dgm:cxn modelId="{30319A37-7BEE-4058-A995-D16118B00FD9}" type="presParOf" srcId="{3979B232-557A-4746-9A65-23C636EC8D60}" destId="{41D3B110-118F-42B5-8E8E-9124A35811C7}" srcOrd="1" destOrd="0" presId="urn:microsoft.com/office/officeart/2011/layout/ConvergingText"/>
    <dgm:cxn modelId="{030623C0-7CB3-4DFC-9DFF-B18A0AD11AE5}" type="presParOf" srcId="{3979B232-557A-4746-9A65-23C636EC8D60}" destId="{C566E275-1CE8-4ADD-862D-0233FBBE10C1}" srcOrd="2" destOrd="0" presId="urn:microsoft.com/office/officeart/2011/layout/ConvergingText"/>
    <dgm:cxn modelId="{C56675DA-CD3F-457A-825C-2E971DC01811}" type="presParOf" srcId="{3979B232-557A-4746-9A65-23C636EC8D60}" destId="{D0B67E8E-1D39-4FF2-A82C-6E81E480539E}" srcOrd="3" destOrd="0" presId="urn:microsoft.com/office/officeart/2011/layout/ConvergingText"/>
    <dgm:cxn modelId="{E8EE2546-2188-45AC-ACC1-8EAE43FDFEE5}" type="presParOf" srcId="{3979B232-557A-4746-9A65-23C636EC8D60}" destId="{0D0ADC9E-3C5B-42CA-A251-E9244931632F}" srcOrd="4" destOrd="0" presId="urn:microsoft.com/office/officeart/2011/layout/ConvergingText"/>
    <dgm:cxn modelId="{7D8D7C29-E10D-47A5-8A13-578CC6DF8DB6}" type="presParOf" srcId="{3979B232-557A-4746-9A65-23C636EC8D60}" destId="{71BF9343-EB85-475E-BB61-46B6F3665D6C}" srcOrd="5" destOrd="0" presId="urn:microsoft.com/office/officeart/2011/layout/ConvergingText"/>
    <dgm:cxn modelId="{335DA7AB-9A23-40EF-A9ED-A7EBFE1B97B4}" type="presParOf" srcId="{3979B232-557A-4746-9A65-23C636EC8D60}" destId="{A0C37339-6609-4CFD-8555-39BC04DB59AF}" srcOrd="6" destOrd="0" presId="urn:microsoft.com/office/officeart/2011/layout/ConvergingText"/>
    <dgm:cxn modelId="{AEE746B8-48B6-4084-8D09-DD4883EC9E3E}" type="presParOf" srcId="{3979B232-557A-4746-9A65-23C636EC8D60}" destId="{24C72226-415C-41D9-A39C-AB224274B0F9}" srcOrd="7" destOrd="0" presId="urn:microsoft.com/office/officeart/2011/layout/ConvergingText"/>
    <dgm:cxn modelId="{D4CB1606-DA88-4629-A704-8091B2662398}" type="presParOf" srcId="{3979B232-557A-4746-9A65-23C636EC8D60}" destId="{8D462451-0632-4D72-B8D9-A1931085DDA5}" srcOrd="8" destOrd="0" presId="urn:microsoft.com/office/officeart/2011/layout/ConvergingText"/>
    <dgm:cxn modelId="{DB06947E-E69F-43C7-8B51-3FABEC38A2C2}" type="presParOf" srcId="{3979B232-557A-4746-9A65-23C636EC8D60}" destId="{B9B61887-0397-4E7A-86DD-68CA94A153DA}" srcOrd="9" destOrd="0" presId="urn:microsoft.com/office/officeart/2011/layout/ConvergingText"/>
    <dgm:cxn modelId="{2FAD25C1-7042-4487-A3DB-5FF9AAEA8B5E}" type="presParOf" srcId="{3979B232-557A-4746-9A65-23C636EC8D60}" destId="{19070F93-736E-4C37-B949-80B701EEC106}" srcOrd="10" destOrd="0" presId="urn:microsoft.com/office/officeart/2011/layout/ConvergingText"/>
    <dgm:cxn modelId="{EF56F24A-2B02-4E52-8B86-858D3391D1AD}" type="presParOf" srcId="{3979B232-557A-4746-9A65-23C636EC8D60}" destId="{EB9E3D0C-938E-4420-BA17-7C5702D46413}" srcOrd="11" destOrd="0" presId="urn:microsoft.com/office/officeart/2011/layout/ConvergingText"/>
    <dgm:cxn modelId="{887B87F8-F7BC-4DDB-8EB7-47BA661C8FCD}" type="presParOf" srcId="{3979B232-557A-4746-9A65-23C636EC8D60}" destId="{96624DD3-F63D-4309-BA10-56A46DA99780}" srcOrd="12" destOrd="0" presId="urn:microsoft.com/office/officeart/2011/layout/ConvergingText"/>
    <dgm:cxn modelId="{2994FC63-810D-4514-8F33-5EC4846FC231}" type="presParOf" srcId="{3979B232-557A-4746-9A65-23C636EC8D60}" destId="{0254507F-874A-4D67-95D6-C3D13639BBF1}" srcOrd="13" destOrd="0" presId="urn:microsoft.com/office/officeart/2011/layout/ConvergingText"/>
    <dgm:cxn modelId="{A6941483-1E05-4CE5-A501-13D1F88D60BD}" type="presParOf" srcId="{3979B232-557A-4746-9A65-23C636EC8D60}" destId="{2BE1CE64-E8A6-4A77-83AD-4351CBDC6585}" srcOrd="14" destOrd="0" presId="urn:microsoft.com/office/officeart/2011/layout/ConvergingText"/>
    <dgm:cxn modelId="{3606C007-1851-4A99-81E2-FCB3EB115E3E}" type="presParOf" srcId="{3979B232-557A-4746-9A65-23C636EC8D60}" destId="{5EAD90FE-01A9-4F41-BA57-1C67D0E0474D}" srcOrd="15" destOrd="0" presId="urn:microsoft.com/office/officeart/2011/layout/ConvergingText"/>
    <dgm:cxn modelId="{C147BDC1-4EFA-4C86-9C5E-57BF498B6821}" type="presParOf" srcId="{3979B232-557A-4746-9A65-23C636EC8D60}" destId="{B0765296-D1A1-4080-87D1-4A38015D08AB}" srcOrd="16" destOrd="0" presId="urn:microsoft.com/office/officeart/2011/layout/ConvergingText"/>
    <dgm:cxn modelId="{CAD9C94A-A523-42A4-AF16-0E075D901D2B}" type="presParOf" srcId="{3979B232-557A-4746-9A65-23C636EC8D60}" destId="{8A16C4EE-38CB-4DA4-A713-C79E456B89D7}" srcOrd="17" destOrd="0" presId="urn:microsoft.com/office/officeart/2011/layout/ConvergingText"/>
    <dgm:cxn modelId="{0D2AB8D1-134E-4CE8-B3D6-57C0B518A411}" type="presParOf" srcId="{3979B232-557A-4746-9A65-23C636EC8D60}" destId="{43D8CAD9-973A-417D-B6F9-31D91CA900AF}" srcOrd="18" destOrd="0" presId="urn:microsoft.com/office/officeart/2011/layout/ConvergingText"/>
    <dgm:cxn modelId="{73940A92-F468-47FB-AC23-ACB473A4D43E}" type="presParOf" srcId="{3979B232-557A-4746-9A65-23C636EC8D60}" destId="{3F7622A5-3B45-45B1-86F3-4AED23136EAC}" srcOrd="19" destOrd="0" presId="urn:microsoft.com/office/officeart/2011/layout/ConvergingText"/>
    <dgm:cxn modelId="{B374FA36-66DE-4C50-945A-0F632767B318}" type="presParOf" srcId="{3979B232-557A-4746-9A65-23C636EC8D60}" destId="{777DA05D-2C63-4180-A2C1-B09CD61E4CEC}" srcOrd="20" destOrd="0" presId="urn:microsoft.com/office/officeart/2011/layout/ConvergingText"/>
    <dgm:cxn modelId="{DC8DB2D7-79B3-4C13-8B0C-5903C2B68EB8}" type="presParOf" srcId="{3979B232-557A-4746-9A65-23C636EC8D60}" destId="{22EF81BB-F623-4811-9AED-61657ECA1E59}" srcOrd="21" destOrd="0" presId="urn:microsoft.com/office/officeart/2011/layout/ConvergingText"/>
    <dgm:cxn modelId="{D699B276-E0B3-43B0-9363-81EBB82BADE2}" type="presParOf" srcId="{3979B232-557A-4746-9A65-23C636EC8D60}" destId="{78CCD617-3310-41D3-866D-3E978F38E323}" srcOrd="22" destOrd="0" presId="urn:microsoft.com/office/officeart/2011/layout/ConvergingText"/>
    <dgm:cxn modelId="{1FEC88FA-F63D-4936-ACB6-F7D40149BE9C}" type="presParOf" srcId="{3979B232-557A-4746-9A65-23C636EC8D60}" destId="{8DE76D7C-4131-4311-94A0-D226FDD1C7B2}" srcOrd="23" destOrd="0" presId="urn:microsoft.com/office/officeart/2011/layout/ConvergingText"/>
    <dgm:cxn modelId="{AF726E70-CD77-42CD-9FFA-F4E7CF1FA581}" type="presParOf" srcId="{3979B232-557A-4746-9A65-23C636EC8D60}" destId="{C233B52C-EC36-4E5D-8204-6C9DFE3486C2}" srcOrd="24" destOrd="0" presId="urn:microsoft.com/office/officeart/2011/layout/ConvergingText"/>
    <dgm:cxn modelId="{D3384F67-26DE-4CFB-A2EE-582D82F38E1F}" type="presParOf" srcId="{3979B232-557A-4746-9A65-23C636EC8D60}" destId="{A37F4D3D-E859-494B-8213-997469E237AB}" srcOrd="25" destOrd="0" presId="urn:microsoft.com/office/officeart/2011/layout/ConvergingText"/>
    <dgm:cxn modelId="{1968F965-1CA3-4ABB-995C-C3BF10485F81}" type="presParOf" srcId="{3979B232-557A-4746-9A65-23C636EC8D60}" destId="{60F8CFAE-CD02-47A5-8172-69D7CB3E8824}" srcOrd="26" destOrd="0" presId="urn:microsoft.com/office/officeart/2011/layout/ConvergingText"/>
    <dgm:cxn modelId="{2C650275-573E-44F4-A98F-4DA2F89B3226}" type="presParOf" srcId="{3979B232-557A-4746-9A65-23C636EC8D60}" destId="{EA4D402E-68DF-4FEE-806B-E8F459548CB2}" srcOrd="27" destOrd="0" presId="urn:microsoft.com/office/officeart/2011/layout/ConvergingText"/>
    <dgm:cxn modelId="{EB58361E-E9F2-4592-9881-384BC18FA22E}" type="presParOf" srcId="{3979B232-557A-4746-9A65-23C636EC8D60}" destId="{C6DF7792-2DEA-4D24-A6B4-623301C40158}" srcOrd="28" destOrd="0" presId="urn:microsoft.com/office/officeart/2011/layout/ConvergingText"/>
    <dgm:cxn modelId="{57EFBEEA-B817-4048-B8D8-4907A3BF5699}" type="presParOf" srcId="{A17A25D5-E019-4810-B9C1-F8D8DDB4F3F0}" destId="{1E8E72B0-6118-48B5-BE88-05D872BF37BC}" srcOrd="3" destOrd="0" presId="urn:microsoft.com/office/officeart/2011/layout/ConvergingText"/>
    <dgm:cxn modelId="{80AFFFFA-C9E9-4080-A1FF-98429548BD35}" type="presParOf" srcId="{A17A25D5-E019-4810-B9C1-F8D8DDB4F3F0}" destId="{57E46CBB-80D5-41A5-970F-96007378557D}" srcOrd="4" destOrd="0" presId="urn:microsoft.com/office/officeart/2011/layout/ConvergingText"/>
    <dgm:cxn modelId="{E4A63DAD-58EB-4BFA-8DAB-BAB2B52EBE7A}" type="presParOf" srcId="{57E46CBB-80D5-41A5-970F-96007378557D}" destId="{81E59965-850B-4E33-ABDE-42951E76718C}" srcOrd="0" destOrd="0" presId="urn:microsoft.com/office/officeart/2011/layout/ConvergingText"/>
    <dgm:cxn modelId="{BC62D3B8-C7AC-4504-AD60-D4A7DBF4567B}" type="presParOf" srcId="{57E46CBB-80D5-41A5-970F-96007378557D}" destId="{AFBE32ED-F2EC-48E5-AC98-2C62B98D719E}" srcOrd="1" destOrd="0" presId="urn:microsoft.com/office/officeart/2011/layout/ConvergingText"/>
    <dgm:cxn modelId="{EA115971-F603-49AB-BA78-935F4D1BA87E}" type="presParOf" srcId="{57E46CBB-80D5-41A5-970F-96007378557D}" destId="{5ACE089B-C961-4D17-8595-C4EC28404374}" srcOrd="2" destOrd="0" presId="urn:microsoft.com/office/officeart/2011/layout/ConvergingText"/>
    <dgm:cxn modelId="{13E62851-3947-43B8-9B6D-97B0403FFAE1}" type="presParOf" srcId="{57E46CBB-80D5-41A5-970F-96007378557D}" destId="{A69A0C96-A4AC-44AA-85D9-AD4191206454}" srcOrd="3" destOrd="0" presId="urn:microsoft.com/office/officeart/2011/layout/ConvergingText"/>
    <dgm:cxn modelId="{7222FDE2-3DB5-4782-8FAD-1FB94B14D82A}" type="presParOf" srcId="{57E46CBB-80D5-41A5-970F-96007378557D}" destId="{500DAF6F-C885-46F6-BB81-37B7A72F390A}" srcOrd="4" destOrd="0" presId="urn:microsoft.com/office/officeart/2011/layout/ConvergingText"/>
    <dgm:cxn modelId="{A7A8F033-F45F-4ED3-B9EB-F91913186976}" type="presParOf" srcId="{57E46CBB-80D5-41A5-970F-96007378557D}" destId="{5AC66FE9-1CE2-4EF9-95AB-01B2D5E1210A}" srcOrd="5" destOrd="0" presId="urn:microsoft.com/office/officeart/2011/layout/ConvergingText"/>
    <dgm:cxn modelId="{5A90593E-9966-4871-A5A8-1341DA2A1BAF}" type="presParOf" srcId="{57E46CBB-80D5-41A5-970F-96007378557D}" destId="{5F40FF2A-2F8D-482A-AFAF-12D2FD974C60}" srcOrd="6" destOrd="0" presId="urn:microsoft.com/office/officeart/2011/layout/ConvergingText"/>
    <dgm:cxn modelId="{F68F99EA-06C5-4FEE-9DE1-74715E8FE426}" type="presParOf" srcId="{57E46CBB-80D5-41A5-970F-96007378557D}" destId="{A62216A2-98F4-4F09-BAAF-60E9AE3BE06E}" srcOrd="7" destOrd="0" presId="urn:microsoft.com/office/officeart/2011/layout/ConvergingText"/>
    <dgm:cxn modelId="{E25D50D0-79CF-4B19-8F3F-DD08ED5D145D}" type="presParOf" srcId="{57E46CBB-80D5-41A5-970F-96007378557D}" destId="{D512F9F4-2FEB-4177-819D-572CB773DFA7}" srcOrd="8" destOrd="0" presId="urn:microsoft.com/office/officeart/2011/layout/ConvergingText"/>
    <dgm:cxn modelId="{B83D6E63-DF1D-4169-8675-39F0926E0404}" type="presParOf" srcId="{57E46CBB-80D5-41A5-970F-96007378557D}" destId="{BE9892FE-45FF-42F9-9C03-CBA6FE1B2CCC}" srcOrd="9" destOrd="0" presId="urn:microsoft.com/office/officeart/2011/layout/ConvergingText"/>
    <dgm:cxn modelId="{724A0061-3541-406C-B6F7-F0575178511C}" type="presParOf" srcId="{57E46CBB-80D5-41A5-970F-96007378557D}" destId="{E083E47C-3504-427F-B7AE-BC91B2A2F9FD}" srcOrd="10" destOrd="0" presId="urn:microsoft.com/office/officeart/2011/layout/ConvergingText"/>
    <dgm:cxn modelId="{1A5C6404-CAB6-4ED2-95E7-77FD68D2EAAD}" type="presParOf" srcId="{57E46CBB-80D5-41A5-970F-96007378557D}" destId="{4FB6D9D6-BDA2-4846-B542-823A85C21151}" srcOrd="11" destOrd="0" presId="urn:microsoft.com/office/officeart/2011/layout/ConvergingText"/>
    <dgm:cxn modelId="{ABEA46AA-8334-426F-8A98-98B864B0FDD4}" type="presParOf" srcId="{57E46CBB-80D5-41A5-970F-96007378557D}" destId="{D7D9B5BC-04EC-44F3-B72F-C4678180AE5E}" srcOrd="12" destOrd="0" presId="urn:microsoft.com/office/officeart/2011/layout/ConvergingText"/>
    <dgm:cxn modelId="{4C6D0157-5A1D-432E-B708-95AC4713543F}" type="presParOf" srcId="{57E46CBB-80D5-41A5-970F-96007378557D}" destId="{253EE306-0542-46F2-A31D-AABD9F960176}" srcOrd="13" destOrd="0" presId="urn:microsoft.com/office/officeart/2011/layout/ConvergingText"/>
    <dgm:cxn modelId="{B4B8FBF7-4DB8-46E2-88F6-0737AEE0922B}" type="presParOf" srcId="{57E46CBB-80D5-41A5-970F-96007378557D}" destId="{9D8FD096-4DAA-4EA6-9B48-DD754BCC6A63}" srcOrd="14" destOrd="0" presId="urn:microsoft.com/office/officeart/2011/layout/ConvergingText"/>
    <dgm:cxn modelId="{E36A2DAF-62C2-42CD-9043-FD26DE09CFBF}" type="presParOf" srcId="{57E46CBB-80D5-41A5-970F-96007378557D}" destId="{C94CD164-72AD-4E36-A08D-B2DAD6FB116E}" srcOrd="15" destOrd="0" presId="urn:microsoft.com/office/officeart/2011/layout/ConvergingText"/>
    <dgm:cxn modelId="{3996F6F4-AE05-4B47-8BEA-41791A024B2A}" type="presParOf" srcId="{57E46CBB-80D5-41A5-970F-96007378557D}" destId="{BD48EF34-C70E-430C-BF89-643AD7DCC842}" srcOrd="16" destOrd="0" presId="urn:microsoft.com/office/officeart/2011/layout/ConvergingText"/>
    <dgm:cxn modelId="{FED6B1E8-0134-4EBC-A038-D8DBEC94D3F3}" type="presParOf" srcId="{57E46CBB-80D5-41A5-970F-96007378557D}" destId="{E8DB5780-8A0C-49E1-96AF-12C3F43466A8}" srcOrd="17" destOrd="0" presId="urn:microsoft.com/office/officeart/2011/layout/ConvergingText"/>
    <dgm:cxn modelId="{2736F02F-17C4-422C-83E3-08B1DD78F73B}" type="presParOf" srcId="{57E46CBB-80D5-41A5-970F-96007378557D}" destId="{E5D0D512-63E9-415A-8969-AEBE0438BEBF}" srcOrd="18" destOrd="0" presId="urn:microsoft.com/office/officeart/2011/layout/ConvergingText"/>
    <dgm:cxn modelId="{B8FA61EB-FD44-4B9D-ACC1-651A1E507534}" type="presParOf" srcId="{57E46CBB-80D5-41A5-970F-96007378557D}" destId="{E4EC46C2-FF99-44E9-8F69-26822FAF44F3}" srcOrd="19" destOrd="0" presId="urn:microsoft.com/office/officeart/2011/layout/ConvergingText"/>
    <dgm:cxn modelId="{C3D89EA3-A46B-4F79-85FA-5D5298413182}" type="presParOf" srcId="{57E46CBB-80D5-41A5-970F-96007378557D}" destId="{7B4AEDD8-A90C-41AD-A522-4FF0FE6AC6DE}" srcOrd="20" destOrd="0" presId="urn:microsoft.com/office/officeart/2011/layout/ConvergingText"/>
    <dgm:cxn modelId="{83613CE5-1D39-4A46-88E0-DCBBC3A41C44}" type="presParOf" srcId="{57E46CBB-80D5-41A5-970F-96007378557D}" destId="{D266D453-2623-41C3-8EFB-748780F82DBF}" srcOrd="21" destOrd="0" presId="urn:microsoft.com/office/officeart/2011/layout/ConvergingText"/>
    <dgm:cxn modelId="{889AE770-4304-4BFF-9146-9ACFC1AE5DA8}" type="presParOf" srcId="{57E46CBB-80D5-41A5-970F-96007378557D}" destId="{69584D8B-CEC5-4040-B2C7-DCFE7A3C3C16}" srcOrd="22" destOrd="0" presId="urn:microsoft.com/office/officeart/2011/layout/ConvergingText"/>
    <dgm:cxn modelId="{E0FAFCB1-CD00-4EFC-8ADF-33355B1A4794}" type="presParOf" srcId="{57E46CBB-80D5-41A5-970F-96007378557D}" destId="{BB26BF07-C549-4CBC-92BA-EB278D6F0352}" srcOrd="23" destOrd="0" presId="urn:microsoft.com/office/officeart/2011/layout/ConvergingText"/>
    <dgm:cxn modelId="{22D774A5-D86E-4CFC-AE4C-3B2A5086387E}" type="presParOf" srcId="{57E46CBB-80D5-41A5-970F-96007378557D}" destId="{BA48F3BF-0DCD-4562-9880-EAAC5C191319}" srcOrd="24" destOrd="0" presId="urn:microsoft.com/office/officeart/2011/layout/ConvergingText"/>
    <dgm:cxn modelId="{15419EE1-DEE8-41A1-A4A4-78C7D0877FA1}" type="presParOf" srcId="{57E46CBB-80D5-41A5-970F-96007378557D}" destId="{D41D1D7B-273B-4496-9FFF-57ED320ABBBC}" srcOrd="25" destOrd="0" presId="urn:microsoft.com/office/officeart/2011/layout/ConvergingText"/>
    <dgm:cxn modelId="{B74D59F4-0A24-472E-917E-BEFC32DD1DC6}" type="presParOf" srcId="{57E46CBB-80D5-41A5-970F-96007378557D}" destId="{952F2F0B-CED9-4D5B-B43F-8DAFEAB50F93}" srcOrd="26" destOrd="0" presId="urn:microsoft.com/office/officeart/2011/layout/ConvergingText"/>
    <dgm:cxn modelId="{1AB0736A-3321-46EF-BD5A-1A6FBECB4489}" type="presParOf" srcId="{57E46CBB-80D5-41A5-970F-96007378557D}" destId="{CEE96AA7-D5EE-4F20-8307-73D697ACC543}" srcOrd="27" destOrd="0" presId="urn:microsoft.com/office/officeart/2011/layout/ConvergingText"/>
    <dgm:cxn modelId="{5FCE4781-E9E9-4D2E-8B9A-DF3997CF66D1}" type="presParOf" srcId="{57E46CBB-80D5-41A5-970F-96007378557D}" destId="{E0EFF6A8-1ABC-435A-9E72-669192BA4D5C}" srcOrd="28" destOrd="0" presId="urn:microsoft.com/office/officeart/2011/layout/ConvergingText"/>
    <dgm:cxn modelId="{14A1DC5D-54F7-48EB-92B9-43F7644C81C0}" type="presParOf" srcId="{57E46CBB-80D5-41A5-970F-96007378557D}" destId="{1356DCC6-7266-4347-9CDB-8699AB4574EE}" srcOrd="29" destOrd="0" presId="urn:microsoft.com/office/officeart/2011/layout/ConvergingText"/>
    <dgm:cxn modelId="{3CA7FEE8-1D37-41C8-ACC5-E1ECF75F03B0}" type="presParOf" srcId="{57E46CBB-80D5-41A5-970F-96007378557D}" destId="{0AAE1AC3-7A54-4B40-A3F8-A387EDB6C862}" srcOrd="30" destOrd="0" presId="urn:microsoft.com/office/officeart/2011/layout/ConvergingText"/>
    <dgm:cxn modelId="{86588586-F5E4-431D-9FF7-58EAA76F00C0}" type="presParOf" srcId="{57E46CBB-80D5-41A5-970F-96007378557D}" destId="{37AAD19F-5EE4-40EE-AAA8-7EF58FE75359}" srcOrd="31" destOrd="0" presId="urn:microsoft.com/office/officeart/2011/layout/ConvergingText"/>
    <dgm:cxn modelId="{140B937C-948D-4B56-9F91-BA0D7AD84D22}" type="presParOf" srcId="{57E46CBB-80D5-41A5-970F-96007378557D}" destId="{9AC23D32-1F4F-4377-9257-CCE5DD5C264D}" srcOrd="32" destOrd="0" presId="urn:microsoft.com/office/officeart/2011/layout/ConvergingText"/>
    <dgm:cxn modelId="{76596F86-E231-4134-9553-95EFFDA0576D}" type="presParOf" srcId="{57E46CBB-80D5-41A5-970F-96007378557D}" destId="{4245358B-051E-4FB1-B09D-1F97D45DB15A}" srcOrd="33" destOrd="0" presId="urn:microsoft.com/office/officeart/2011/layout/ConvergingText"/>
    <dgm:cxn modelId="{A9044752-270F-4DD9-BC50-4B6B67C7627C}" type="presParOf" srcId="{57E46CBB-80D5-41A5-970F-96007378557D}" destId="{C88CC3EC-487E-49BE-83B7-EBBCDC14F03B}" srcOrd="34" destOrd="0" presId="urn:microsoft.com/office/officeart/2011/layout/ConvergingText"/>
    <dgm:cxn modelId="{AC1F4192-9609-4617-8773-5CC793E04CCE}" type="presParOf" srcId="{57E46CBB-80D5-41A5-970F-96007378557D}" destId="{5B375632-C8DF-4768-88FE-4B52D1C2DA21}" srcOrd="35" destOrd="0" presId="urn:microsoft.com/office/officeart/2011/layout/ConvergingText"/>
    <dgm:cxn modelId="{068AE5D0-A896-46CE-9A6C-EAA0E2D28B92}" type="presParOf" srcId="{57E46CBB-80D5-41A5-970F-96007378557D}" destId="{A37125C5-59C2-4F01-B397-5856791C8A5E}" srcOrd="36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66A2C9-576A-4006-AD5C-E25FAFACBA35}" type="doc">
      <dgm:prSet loTypeId="urn:microsoft.com/office/officeart/2011/layout/ConvergingText" loCatId="process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74E6656-419E-4901-9561-10B0D2F12BF6}">
      <dgm:prSet phldrT="[Text]" custT="1"/>
      <dgm:spPr/>
      <dgm:t>
        <a:bodyPr/>
        <a:lstStyle/>
        <a:p>
          <a:r>
            <a:rPr lang="en-US" sz="1400" dirty="0"/>
            <a:t>Notification /Alert</a:t>
          </a:r>
        </a:p>
      </dgm:t>
    </dgm:pt>
    <dgm:pt modelId="{F5680EE6-F9E5-4B5E-BACD-1D92069E492A}" type="parTrans" cxnId="{5F41E512-B274-45A6-8C38-53CF91BD43BB}">
      <dgm:prSet/>
      <dgm:spPr/>
      <dgm:t>
        <a:bodyPr/>
        <a:lstStyle/>
        <a:p>
          <a:endParaRPr lang="en-US"/>
        </a:p>
      </dgm:t>
    </dgm:pt>
    <dgm:pt modelId="{D0688AA4-8EDB-4661-BC4D-D5C31762C1C0}" type="sibTrans" cxnId="{5F41E512-B274-45A6-8C38-53CF91BD43BB}">
      <dgm:prSet/>
      <dgm:spPr/>
      <dgm:t>
        <a:bodyPr/>
        <a:lstStyle/>
        <a:p>
          <a:endParaRPr lang="en-US"/>
        </a:p>
      </dgm:t>
    </dgm:pt>
    <dgm:pt modelId="{1DA77D81-C330-4E5E-AB4F-9972253A5359}">
      <dgm:prSet phldrT="[Text]" custT="1"/>
      <dgm:spPr/>
      <dgm:t>
        <a:bodyPr/>
        <a:lstStyle/>
        <a:p>
          <a:r>
            <a:rPr lang="en-US" sz="1400" dirty="0"/>
            <a:t>Interpol Notice</a:t>
          </a:r>
        </a:p>
      </dgm:t>
    </dgm:pt>
    <dgm:pt modelId="{FF927D8A-4D1A-47EB-B9F9-9467B6B598BC}" type="parTrans" cxnId="{D71746EF-012E-4B40-9A79-CD89D43D4F86}">
      <dgm:prSet/>
      <dgm:spPr/>
      <dgm:t>
        <a:bodyPr/>
        <a:lstStyle/>
        <a:p>
          <a:endParaRPr lang="en-US"/>
        </a:p>
      </dgm:t>
    </dgm:pt>
    <dgm:pt modelId="{E36E44BB-589E-47B4-9C44-D1148ADA0918}" type="sibTrans" cxnId="{D71746EF-012E-4B40-9A79-CD89D43D4F86}">
      <dgm:prSet/>
      <dgm:spPr/>
      <dgm:t>
        <a:bodyPr/>
        <a:lstStyle/>
        <a:p>
          <a:endParaRPr lang="en-US"/>
        </a:p>
      </dgm:t>
    </dgm:pt>
    <dgm:pt modelId="{6600EE81-7291-4816-A47D-BE81DCB0FE46}">
      <dgm:prSet phldrT="[Text]" custT="1"/>
      <dgm:spPr/>
      <dgm:t>
        <a:bodyPr/>
        <a:lstStyle/>
        <a:p>
          <a:r>
            <a:rPr lang="en-US" sz="1400" dirty="0"/>
            <a:t>Investigation</a:t>
          </a:r>
        </a:p>
      </dgm:t>
    </dgm:pt>
    <dgm:pt modelId="{E8ADFD2A-8C9F-4DD2-8615-21A2C6BECABF}" type="parTrans" cxnId="{FEFD152C-1203-4B8D-99D9-6A0F8466F633}">
      <dgm:prSet/>
      <dgm:spPr/>
      <dgm:t>
        <a:bodyPr/>
        <a:lstStyle/>
        <a:p>
          <a:endParaRPr lang="en-US"/>
        </a:p>
      </dgm:t>
    </dgm:pt>
    <dgm:pt modelId="{69CCC59F-57D5-4C3B-A31A-8AAC1A32CACB}" type="sibTrans" cxnId="{FEFD152C-1203-4B8D-99D9-6A0F8466F633}">
      <dgm:prSet/>
      <dgm:spPr/>
      <dgm:t>
        <a:bodyPr/>
        <a:lstStyle/>
        <a:p>
          <a:endParaRPr lang="en-US"/>
        </a:p>
      </dgm:t>
    </dgm:pt>
    <dgm:pt modelId="{D772A4D7-21E4-4C62-B458-C8EAD52C9E01}">
      <dgm:prSet phldrT="[Text]" custT="1"/>
      <dgm:spPr/>
      <dgm:t>
        <a:bodyPr/>
        <a:lstStyle/>
        <a:p>
          <a:r>
            <a:rPr lang="en-US" sz="1400" dirty="0"/>
            <a:t>Interview</a:t>
          </a:r>
        </a:p>
      </dgm:t>
    </dgm:pt>
    <dgm:pt modelId="{63C2C628-D6E5-4E25-8EDE-DEED09B0D7D0}" type="parTrans" cxnId="{550F8902-8D36-4EB3-9642-C53463FEF1BC}">
      <dgm:prSet/>
      <dgm:spPr/>
      <dgm:t>
        <a:bodyPr/>
        <a:lstStyle/>
        <a:p>
          <a:endParaRPr lang="en-US"/>
        </a:p>
      </dgm:t>
    </dgm:pt>
    <dgm:pt modelId="{4FE0B875-C50B-468B-9FF0-F9A1F8998835}" type="sibTrans" cxnId="{550F8902-8D36-4EB3-9642-C53463FEF1BC}">
      <dgm:prSet/>
      <dgm:spPr/>
      <dgm:t>
        <a:bodyPr/>
        <a:lstStyle/>
        <a:p>
          <a:endParaRPr lang="en-US"/>
        </a:p>
      </dgm:t>
    </dgm:pt>
    <dgm:pt modelId="{80EAABD9-2AFD-4382-8CB3-DFB408FAD74F}">
      <dgm:prSet phldrT="[Text]" custT="1"/>
      <dgm:spPr/>
      <dgm:t>
        <a:bodyPr/>
        <a:lstStyle/>
        <a:p>
          <a:r>
            <a:rPr lang="en-US" sz="1400" dirty="0"/>
            <a:t>Action </a:t>
          </a:r>
        </a:p>
      </dgm:t>
    </dgm:pt>
    <dgm:pt modelId="{BAE3D6B7-B4FC-4C99-AA74-070C5B141B28}" type="parTrans" cxnId="{FFE7AB88-4ECF-49B6-9D22-E871E4F23CF6}">
      <dgm:prSet/>
      <dgm:spPr/>
      <dgm:t>
        <a:bodyPr/>
        <a:lstStyle/>
        <a:p>
          <a:endParaRPr lang="en-US"/>
        </a:p>
      </dgm:t>
    </dgm:pt>
    <dgm:pt modelId="{768D72D4-A95B-48E1-AA4F-84116E20B66A}" type="sibTrans" cxnId="{FFE7AB88-4ECF-49B6-9D22-E871E4F23CF6}">
      <dgm:prSet/>
      <dgm:spPr/>
      <dgm:t>
        <a:bodyPr/>
        <a:lstStyle/>
        <a:p>
          <a:endParaRPr lang="en-US"/>
        </a:p>
      </dgm:t>
    </dgm:pt>
    <dgm:pt modelId="{BA52E2B8-5CD1-40FD-8FC7-DA99B80061F2}">
      <dgm:prSet phldrT="[Text]" custT="1"/>
      <dgm:spPr/>
      <dgm:t>
        <a:bodyPr/>
        <a:lstStyle/>
        <a:p>
          <a:r>
            <a:rPr lang="en-US" sz="1400" dirty="0"/>
            <a:t>Deportation </a:t>
          </a:r>
        </a:p>
      </dgm:t>
    </dgm:pt>
    <dgm:pt modelId="{EE546A12-C534-458A-BB3E-DD184093F57A}" type="parTrans" cxnId="{3F9B2833-A335-46D3-8A0A-671A2FCD9FFE}">
      <dgm:prSet/>
      <dgm:spPr/>
      <dgm:t>
        <a:bodyPr/>
        <a:lstStyle/>
        <a:p>
          <a:endParaRPr lang="en-US"/>
        </a:p>
      </dgm:t>
    </dgm:pt>
    <dgm:pt modelId="{21C4CC99-04B3-4A44-87EC-E77A8E4BA7C2}" type="sibTrans" cxnId="{3F9B2833-A335-46D3-8A0A-671A2FCD9FFE}">
      <dgm:prSet/>
      <dgm:spPr/>
      <dgm:t>
        <a:bodyPr/>
        <a:lstStyle/>
        <a:p>
          <a:endParaRPr lang="en-US"/>
        </a:p>
      </dgm:t>
    </dgm:pt>
    <dgm:pt modelId="{758F7A13-6C1C-4852-B56B-DE288144C4A4}">
      <dgm:prSet phldrT="[Text]" custT="1"/>
      <dgm:spPr/>
      <dgm:t>
        <a:bodyPr/>
        <a:lstStyle/>
        <a:p>
          <a:r>
            <a:rPr lang="en-US" sz="1400" dirty="0"/>
            <a:t>National stop list </a:t>
          </a:r>
        </a:p>
      </dgm:t>
    </dgm:pt>
    <dgm:pt modelId="{97B21F1D-159C-46C3-BA01-E5427386E358}" type="parTrans" cxnId="{D510CB80-B811-4F11-AC9D-C80333264439}">
      <dgm:prSet/>
      <dgm:spPr/>
      <dgm:t>
        <a:bodyPr/>
        <a:lstStyle/>
        <a:p>
          <a:endParaRPr lang="en-US"/>
        </a:p>
      </dgm:t>
    </dgm:pt>
    <dgm:pt modelId="{8FC45366-4E90-44B7-8412-B0E52FC8142F}" type="sibTrans" cxnId="{D510CB80-B811-4F11-AC9D-C80333264439}">
      <dgm:prSet/>
      <dgm:spPr/>
      <dgm:t>
        <a:bodyPr/>
        <a:lstStyle/>
        <a:p>
          <a:endParaRPr lang="en-US"/>
        </a:p>
      </dgm:t>
    </dgm:pt>
    <dgm:pt modelId="{1A665F6F-BA67-46B5-8676-DBAAD0D76D76}">
      <dgm:prSet phldrT="[Text]" custT="1"/>
      <dgm:spPr/>
      <dgm:t>
        <a:bodyPr/>
        <a:lstStyle/>
        <a:p>
          <a:r>
            <a:rPr lang="en-US" sz="1400" dirty="0"/>
            <a:t>Arrest warrant </a:t>
          </a:r>
        </a:p>
      </dgm:t>
    </dgm:pt>
    <dgm:pt modelId="{17E132A8-0407-4F97-9928-79C77FC63455}" type="parTrans" cxnId="{60C31F80-3074-499E-9392-57777EC2B93C}">
      <dgm:prSet/>
      <dgm:spPr/>
      <dgm:t>
        <a:bodyPr/>
        <a:lstStyle/>
        <a:p>
          <a:endParaRPr lang="en-US"/>
        </a:p>
      </dgm:t>
    </dgm:pt>
    <dgm:pt modelId="{1EBC90B4-97BC-4777-B209-E6F5F04C7828}" type="sibTrans" cxnId="{60C31F80-3074-499E-9392-57777EC2B93C}">
      <dgm:prSet/>
      <dgm:spPr/>
      <dgm:t>
        <a:bodyPr/>
        <a:lstStyle/>
        <a:p>
          <a:endParaRPr lang="en-US"/>
        </a:p>
      </dgm:t>
    </dgm:pt>
    <dgm:pt modelId="{7D5422DA-C886-4D1C-ABE0-7640AF3357AB}">
      <dgm:prSet phldrT="[Text]" custT="1"/>
      <dgm:spPr/>
      <dgm:t>
        <a:bodyPr/>
        <a:lstStyle/>
        <a:p>
          <a:r>
            <a:rPr lang="en-US" sz="1400" dirty="0"/>
            <a:t>Contact Relevant Authorities  </a:t>
          </a:r>
        </a:p>
      </dgm:t>
    </dgm:pt>
    <dgm:pt modelId="{7DDE13D5-9524-4821-B3F5-51CBB4779793}" type="parTrans" cxnId="{54B8E411-0257-4683-908C-90EB89D0C693}">
      <dgm:prSet/>
      <dgm:spPr/>
      <dgm:t>
        <a:bodyPr/>
        <a:lstStyle/>
        <a:p>
          <a:endParaRPr lang="en-US"/>
        </a:p>
      </dgm:t>
    </dgm:pt>
    <dgm:pt modelId="{76B89FE3-67D0-4B87-9630-A2D525831605}" type="sibTrans" cxnId="{54B8E411-0257-4683-908C-90EB89D0C693}">
      <dgm:prSet/>
      <dgm:spPr/>
      <dgm:t>
        <a:bodyPr/>
        <a:lstStyle/>
        <a:p>
          <a:endParaRPr lang="en-US"/>
        </a:p>
      </dgm:t>
    </dgm:pt>
    <dgm:pt modelId="{CE1773D3-19C6-481F-B67C-6C7FC717C371}">
      <dgm:prSet phldrT="[Text]" custT="1"/>
      <dgm:spPr/>
      <dgm:t>
        <a:bodyPr/>
        <a:lstStyle/>
        <a:p>
          <a:r>
            <a:rPr lang="en-US" sz="1200" dirty="0"/>
            <a:t>Informing the 1</a:t>
          </a:r>
          <a:r>
            <a:rPr lang="en-US" sz="1200" baseline="30000" dirty="0"/>
            <a:t>st</a:t>
          </a:r>
          <a:r>
            <a:rPr lang="en-US" sz="1200" dirty="0"/>
            <a:t> country of traveler that fly from</a:t>
          </a:r>
        </a:p>
      </dgm:t>
    </dgm:pt>
    <dgm:pt modelId="{EB2A4A37-BBAE-4D67-A697-A82338464348}" type="parTrans" cxnId="{93FF16E8-AB2F-403B-9066-1B8B19BBA33F}">
      <dgm:prSet/>
      <dgm:spPr/>
      <dgm:t>
        <a:bodyPr/>
        <a:lstStyle/>
        <a:p>
          <a:endParaRPr lang="en-US"/>
        </a:p>
      </dgm:t>
    </dgm:pt>
    <dgm:pt modelId="{8AAE801C-E7D2-45A1-8566-3E6700278A6B}" type="sibTrans" cxnId="{93FF16E8-AB2F-403B-9066-1B8B19BBA33F}">
      <dgm:prSet/>
      <dgm:spPr/>
      <dgm:t>
        <a:bodyPr/>
        <a:lstStyle/>
        <a:p>
          <a:endParaRPr lang="en-US"/>
        </a:p>
      </dgm:t>
    </dgm:pt>
    <dgm:pt modelId="{871D2B61-248C-4328-B927-E68929A7AE9B}">
      <dgm:prSet phldrT="[Text]" custT="1"/>
      <dgm:spPr/>
      <dgm:t>
        <a:bodyPr/>
        <a:lstStyle/>
        <a:p>
          <a:r>
            <a:rPr lang="en-US" sz="1400" dirty="0"/>
            <a:t>Arrest on site</a:t>
          </a:r>
        </a:p>
      </dgm:t>
    </dgm:pt>
    <dgm:pt modelId="{82766C3B-0AC4-42A0-9701-5268F5AAE9B3}" type="parTrans" cxnId="{A86BB22A-BF17-4D51-A31E-7097E3292C4F}">
      <dgm:prSet/>
      <dgm:spPr/>
      <dgm:t>
        <a:bodyPr/>
        <a:lstStyle/>
        <a:p>
          <a:endParaRPr lang="en-US"/>
        </a:p>
      </dgm:t>
    </dgm:pt>
    <dgm:pt modelId="{92475B97-1FFD-4906-939D-73077D079B90}" type="sibTrans" cxnId="{A86BB22A-BF17-4D51-A31E-7097E3292C4F}">
      <dgm:prSet/>
      <dgm:spPr/>
      <dgm:t>
        <a:bodyPr/>
        <a:lstStyle/>
        <a:p>
          <a:endParaRPr lang="en-US"/>
        </a:p>
      </dgm:t>
    </dgm:pt>
    <dgm:pt modelId="{8F938C2E-417C-4002-8739-B25BDB3A5246}">
      <dgm:prSet phldrT="[Text]" custT="1"/>
      <dgm:spPr/>
      <dgm:t>
        <a:bodyPr/>
        <a:lstStyle/>
        <a:p>
          <a:r>
            <a:rPr lang="en-US" sz="1050" dirty="0"/>
            <a:t>Urgent information alert from embassy</a:t>
          </a:r>
        </a:p>
      </dgm:t>
    </dgm:pt>
    <dgm:pt modelId="{B434310E-1E89-4412-A4A0-D3D7C7D39AF1}" type="parTrans" cxnId="{A7460895-35ED-47CB-B686-05DC33674F77}">
      <dgm:prSet/>
      <dgm:spPr/>
      <dgm:t>
        <a:bodyPr/>
        <a:lstStyle/>
        <a:p>
          <a:endParaRPr lang="en-US"/>
        </a:p>
      </dgm:t>
    </dgm:pt>
    <dgm:pt modelId="{7400C00E-E83E-4EFB-8C33-ACFE8D52F261}" type="sibTrans" cxnId="{A7460895-35ED-47CB-B686-05DC33674F77}">
      <dgm:prSet/>
      <dgm:spPr/>
      <dgm:t>
        <a:bodyPr/>
        <a:lstStyle/>
        <a:p>
          <a:endParaRPr lang="en-US"/>
        </a:p>
      </dgm:t>
    </dgm:pt>
    <dgm:pt modelId="{A17A25D5-E019-4810-B9C1-F8D8DDB4F3F0}" type="pres">
      <dgm:prSet presAssocID="{7466A2C9-576A-4006-AD5C-E25FAFACBA35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</dgm:pt>
    <dgm:pt modelId="{3B7B6CD7-F9E6-4C51-9979-C5C9683CFE78}" type="pres">
      <dgm:prSet presAssocID="{D74E6656-419E-4901-9561-10B0D2F12BF6}" presName="composite" presStyleCnt="0"/>
      <dgm:spPr/>
    </dgm:pt>
    <dgm:pt modelId="{69982A75-9D07-4D9C-B775-0E38BBC22E69}" type="pres">
      <dgm:prSet presAssocID="{D74E6656-419E-4901-9561-10B0D2F12BF6}" presName="ParentAccent1" presStyleLbl="alignNode1" presStyleIdx="0" presStyleCnt="103"/>
      <dgm:spPr/>
    </dgm:pt>
    <dgm:pt modelId="{AE68F578-02B0-492D-B58D-055ED107B477}" type="pres">
      <dgm:prSet presAssocID="{D74E6656-419E-4901-9561-10B0D2F12BF6}" presName="ParentAccent2" presStyleLbl="alignNode1" presStyleIdx="1" presStyleCnt="103"/>
      <dgm:spPr/>
    </dgm:pt>
    <dgm:pt modelId="{6B7B5FDA-0890-4CE7-A422-26A3D9A89F7C}" type="pres">
      <dgm:prSet presAssocID="{D74E6656-419E-4901-9561-10B0D2F12BF6}" presName="ParentAccent3" presStyleLbl="alignNode1" presStyleIdx="2" presStyleCnt="103"/>
      <dgm:spPr/>
    </dgm:pt>
    <dgm:pt modelId="{D9B11EA4-49BB-43E4-8006-A75E53C816A8}" type="pres">
      <dgm:prSet presAssocID="{D74E6656-419E-4901-9561-10B0D2F12BF6}" presName="ParentAccent4" presStyleLbl="alignNode1" presStyleIdx="3" presStyleCnt="103"/>
      <dgm:spPr/>
    </dgm:pt>
    <dgm:pt modelId="{0CD8AEB3-E732-4480-8515-5CA8305AF8DF}" type="pres">
      <dgm:prSet presAssocID="{D74E6656-419E-4901-9561-10B0D2F12BF6}" presName="ParentAccent5" presStyleLbl="alignNode1" presStyleIdx="4" presStyleCnt="103"/>
      <dgm:spPr/>
    </dgm:pt>
    <dgm:pt modelId="{F60A6E52-0185-49FD-B2CA-15B882F2BB01}" type="pres">
      <dgm:prSet presAssocID="{D74E6656-419E-4901-9561-10B0D2F12BF6}" presName="ParentAccent6" presStyleLbl="alignNode1" presStyleIdx="5" presStyleCnt="103"/>
      <dgm:spPr/>
    </dgm:pt>
    <dgm:pt modelId="{97987A27-284C-471A-AA51-6EE15F3A2365}" type="pres">
      <dgm:prSet presAssocID="{D74E6656-419E-4901-9561-10B0D2F12BF6}" presName="ParentAccent7" presStyleLbl="alignNode1" presStyleIdx="6" presStyleCnt="103"/>
      <dgm:spPr/>
    </dgm:pt>
    <dgm:pt modelId="{1A10EC1C-8C4C-4AD5-9663-96EF0ECD4682}" type="pres">
      <dgm:prSet presAssocID="{D74E6656-419E-4901-9561-10B0D2F12BF6}" presName="ParentAccent8" presStyleLbl="alignNode1" presStyleIdx="7" presStyleCnt="103"/>
      <dgm:spPr/>
    </dgm:pt>
    <dgm:pt modelId="{BD4B0195-DDAA-4982-86B9-612C241D8D02}" type="pres">
      <dgm:prSet presAssocID="{D74E6656-419E-4901-9561-10B0D2F12BF6}" presName="ParentAccent9" presStyleLbl="alignNode1" presStyleIdx="8" presStyleCnt="103"/>
      <dgm:spPr/>
    </dgm:pt>
    <dgm:pt modelId="{2B872B54-CBA5-4CC0-B86C-79E34D360FF9}" type="pres">
      <dgm:prSet presAssocID="{D74E6656-419E-4901-9561-10B0D2F12BF6}" presName="ParentAccent10" presStyleLbl="alignNode1" presStyleIdx="9" presStyleCnt="103"/>
      <dgm:spPr/>
    </dgm:pt>
    <dgm:pt modelId="{40F8A3F1-786E-4C21-9430-6CC7302B1A80}" type="pres">
      <dgm:prSet presAssocID="{D74E6656-419E-4901-9561-10B0D2F12BF6}" presName="Parent" presStyleLbl="alignNode1" presStyleIdx="10" presStyleCnt="103" custScaleX="176060" custScaleY="183417">
        <dgm:presLayoutVars>
          <dgm:chMax val="5"/>
          <dgm:chPref val="3"/>
          <dgm:bulletEnabled val="1"/>
        </dgm:presLayoutVars>
      </dgm:prSet>
      <dgm:spPr/>
    </dgm:pt>
    <dgm:pt modelId="{46694282-0009-41EC-9905-90CA1EA157F4}" type="pres">
      <dgm:prSet presAssocID="{1DA77D81-C330-4E5E-AB4F-9972253A5359}" presName="Child1Accent1" presStyleLbl="alignNode1" presStyleIdx="11" presStyleCnt="103"/>
      <dgm:spPr/>
    </dgm:pt>
    <dgm:pt modelId="{B863E5DC-72C1-47CF-B504-A8B93288DF9F}" type="pres">
      <dgm:prSet presAssocID="{1DA77D81-C330-4E5E-AB4F-9972253A5359}" presName="Child1Accent2" presStyleLbl="alignNode1" presStyleIdx="12" presStyleCnt="103"/>
      <dgm:spPr/>
    </dgm:pt>
    <dgm:pt modelId="{BB524E9E-1AF1-47EC-B8B6-4338534CBDA6}" type="pres">
      <dgm:prSet presAssocID="{1DA77D81-C330-4E5E-AB4F-9972253A5359}" presName="Child1Accent3" presStyleLbl="alignNode1" presStyleIdx="13" presStyleCnt="103"/>
      <dgm:spPr/>
    </dgm:pt>
    <dgm:pt modelId="{BF3756A9-34A0-43B3-8701-C420F343DFDA}" type="pres">
      <dgm:prSet presAssocID="{1DA77D81-C330-4E5E-AB4F-9972253A5359}" presName="Child1Accent4" presStyleLbl="alignNode1" presStyleIdx="14" presStyleCnt="103"/>
      <dgm:spPr/>
    </dgm:pt>
    <dgm:pt modelId="{972D8D2C-4381-4C01-9116-1F807F704805}" type="pres">
      <dgm:prSet presAssocID="{1DA77D81-C330-4E5E-AB4F-9972253A5359}" presName="Child1Accent5" presStyleLbl="alignNode1" presStyleIdx="15" presStyleCnt="103"/>
      <dgm:spPr/>
    </dgm:pt>
    <dgm:pt modelId="{145C2DB6-DBB0-4DA2-B2EF-B32205AB6CDB}" type="pres">
      <dgm:prSet presAssocID="{1DA77D81-C330-4E5E-AB4F-9972253A5359}" presName="Child1Accent6" presStyleLbl="alignNode1" presStyleIdx="16" presStyleCnt="103"/>
      <dgm:spPr/>
    </dgm:pt>
    <dgm:pt modelId="{6F7560AF-8DF7-43BF-BE59-56710EDCB5AF}" type="pres">
      <dgm:prSet presAssocID="{1DA77D81-C330-4E5E-AB4F-9972253A5359}" presName="Child1Accent7" presStyleLbl="alignNode1" presStyleIdx="17" presStyleCnt="103"/>
      <dgm:spPr/>
    </dgm:pt>
    <dgm:pt modelId="{22E891C0-2053-4837-8D00-F4E05CED910B}" type="pres">
      <dgm:prSet presAssocID="{1DA77D81-C330-4E5E-AB4F-9972253A5359}" presName="Child1Accent8" presStyleLbl="alignNode1" presStyleIdx="18" presStyleCnt="103"/>
      <dgm:spPr/>
    </dgm:pt>
    <dgm:pt modelId="{1E1EA3A7-7AE1-4355-89F3-45B58F45C064}" type="pres">
      <dgm:prSet presAssocID="{1DA77D81-C330-4E5E-AB4F-9972253A5359}" presName="Child1Accent9" presStyleLbl="alignNode1" presStyleIdx="19" presStyleCnt="103"/>
      <dgm:spPr/>
    </dgm:pt>
    <dgm:pt modelId="{DF019C1E-9C07-422D-AF88-887BAEA159D2}" type="pres">
      <dgm:prSet presAssocID="{1DA77D81-C330-4E5E-AB4F-9972253A5359}" presName="Child1" presStyleLbl="revTx" presStyleIdx="0" presStyleCnt="9">
        <dgm:presLayoutVars>
          <dgm:chMax/>
          <dgm:chPref val="0"/>
          <dgm:bulletEnabled val="1"/>
        </dgm:presLayoutVars>
      </dgm:prSet>
      <dgm:spPr/>
    </dgm:pt>
    <dgm:pt modelId="{A506F000-3089-42E5-B75C-4CDC3989707A}" type="pres">
      <dgm:prSet presAssocID="{758F7A13-6C1C-4852-B56B-DE288144C4A4}" presName="Child2Accent1" presStyleLbl="alignNode1" presStyleIdx="20" presStyleCnt="103"/>
      <dgm:spPr/>
    </dgm:pt>
    <dgm:pt modelId="{FA23CDE6-C49B-4C92-A8F4-455D4678E672}" type="pres">
      <dgm:prSet presAssocID="{758F7A13-6C1C-4852-B56B-DE288144C4A4}" presName="Child2Accent2" presStyleLbl="alignNode1" presStyleIdx="21" presStyleCnt="103"/>
      <dgm:spPr/>
    </dgm:pt>
    <dgm:pt modelId="{9A4F83B2-68B0-4FF9-9830-A6AB0055BA4B}" type="pres">
      <dgm:prSet presAssocID="{758F7A13-6C1C-4852-B56B-DE288144C4A4}" presName="Child2Accent3" presStyleLbl="alignNode1" presStyleIdx="22" presStyleCnt="103"/>
      <dgm:spPr/>
    </dgm:pt>
    <dgm:pt modelId="{8582657F-5919-447B-A8B6-397A79F3AA4D}" type="pres">
      <dgm:prSet presAssocID="{758F7A13-6C1C-4852-B56B-DE288144C4A4}" presName="Child2Accent4" presStyleLbl="alignNode1" presStyleIdx="23" presStyleCnt="103"/>
      <dgm:spPr/>
    </dgm:pt>
    <dgm:pt modelId="{3ACB90AB-DED2-4699-B7E1-41020240E515}" type="pres">
      <dgm:prSet presAssocID="{758F7A13-6C1C-4852-B56B-DE288144C4A4}" presName="Child2Accent5" presStyleLbl="alignNode1" presStyleIdx="24" presStyleCnt="103"/>
      <dgm:spPr/>
    </dgm:pt>
    <dgm:pt modelId="{5B5BB58E-6D3B-4EA7-BA64-095EDF4B5DC5}" type="pres">
      <dgm:prSet presAssocID="{758F7A13-6C1C-4852-B56B-DE288144C4A4}" presName="Child2Accent6" presStyleLbl="alignNode1" presStyleIdx="25" presStyleCnt="103"/>
      <dgm:spPr/>
    </dgm:pt>
    <dgm:pt modelId="{5AD0EC01-BA4E-4B41-8C99-BE98E966099D}" type="pres">
      <dgm:prSet presAssocID="{758F7A13-6C1C-4852-B56B-DE288144C4A4}" presName="Child2Accent7" presStyleLbl="alignNode1" presStyleIdx="26" presStyleCnt="103"/>
      <dgm:spPr/>
    </dgm:pt>
    <dgm:pt modelId="{96B3D753-9E90-4DD4-91C6-5BAE87EF06A1}" type="pres">
      <dgm:prSet presAssocID="{758F7A13-6C1C-4852-B56B-DE288144C4A4}" presName="Child2" presStyleLbl="revTx" presStyleIdx="1" presStyleCnt="9">
        <dgm:presLayoutVars>
          <dgm:chMax/>
          <dgm:chPref val="0"/>
          <dgm:bulletEnabled val="1"/>
        </dgm:presLayoutVars>
      </dgm:prSet>
      <dgm:spPr/>
    </dgm:pt>
    <dgm:pt modelId="{14A85840-4784-46FF-B0D0-95F2A2E727C5}" type="pres">
      <dgm:prSet presAssocID="{1A665F6F-BA67-46B5-8676-DBAAD0D76D76}" presName="Child3Accent1" presStyleLbl="alignNode1" presStyleIdx="27" presStyleCnt="103"/>
      <dgm:spPr/>
    </dgm:pt>
    <dgm:pt modelId="{8BFEB362-7A36-405A-A474-072CA917637D}" type="pres">
      <dgm:prSet presAssocID="{1A665F6F-BA67-46B5-8676-DBAAD0D76D76}" presName="Child3Accent2" presStyleLbl="alignNode1" presStyleIdx="28" presStyleCnt="103"/>
      <dgm:spPr/>
    </dgm:pt>
    <dgm:pt modelId="{54123C6C-0DDD-46E3-A4F1-FEEE9426D9F0}" type="pres">
      <dgm:prSet presAssocID="{1A665F6F-BA67-46B5-8676-DBAAD0D76D76}" presName="Child3Accent3" presStyleLbl="alignNode1" presStyleIdx="29" presStyleCnt="103"/>
      <dgm:spPr/>
    </dgm:pt>
    <dgm:pt modelId="{0C84077B-5906-4151-BAD8-54D4B1C92678}" type="pres">
      <dgm:prSet presAssocID="{1A665F6F-BA67-46B5-8676-DBAAD0D76D76}" presName="Child3Accent4" presStyleLbl="alignNode1" presStyleIdx="30" presStyleCnt="103"/>
      <dgm:spPr/>
    </dgm:pt>
    <dgm:pt modelId="{D40C832F-DD20-4656-8087-8688F250255C}" type="pres">
      <dgm:prSet presAssocID="{1A665F6F-BA67-46B5-8676-DBAAD0D76D76}" presName="Child3Accent5" presStyleLbl="alignNode1" presStyleIdx="31" presStyleCnt="103"/>
      <dgm:spPr/>
    </dgm:pt>
    <dgm:pt modelId="{A8755506-ADED-493E-9B71-5571E1522C5B}" type="pres">
      <dgm:prSet presAssocID="{1A665F6F-BA67-46B5-8676-DBAAD0D76D76}" presName="Child3Accent6" presStyleLbl="alignNode1" presStyleIdx="32" presStyleCnt="103"/>
      <dgm:spPr/>
    </dgm:pt>
    <dgm:pt modelId="{82C84142-561C-410F-B6C9-BEEA3DAFC9EE}" type="pres">
      <dgm:prSet presAssocID="{1A665F6F-BA67-46B5-8676-DBAAD0D76D76}" presName="Child3Accent7" presStyleLbl="alignNode1" presStyleIdx="33" presStyleCnt="103"/>
      <dgm:spPr/>
    </dgm:pt>
    <dgm:pt modelId="{9A605D97-E03E-415F-9493-4B20FDE35CBF}" type="pres">
      <dgm:prSet presAssocID="{1A665F6F-BA67-46B5-8676-DBAAD0D76D76}" presName="Child3" presStyleLbl="revTx" presStyleIdx="2" presStyleCnt="9">
        <dgm:presLayoutVars>
          <dgm:chMax/>
          <dgm:chPref val="0"/>
          <dgm:bulletEnabled val="1"/>
        </dgm:presLayoutVars>
      </dgm:prSet>
      <dgm:spPr/>
    </dgm:pt>
    <dgm:pt modelId="{B1579CCC-425E-4152-BF3E-805F0ECB895F}" type="pres">
      <dgm:prSet presAssocID="{8F938C2E-417C-4002-8739-B25BDB3A5246}" presName="Child4Accent1" presStyleLbl="alignNode1" presStyleIdx="34" presStyleCnt="103"/>
      <dgm:spPr/>
    </dgm:pt>
    <dgm:pt modelId="{4CFE9BA3-484A-4E8C-A14F-EE564A6C236E}" type="pres">
      <dgm:prSet presAssocID="{8F938C2E-417C-4002-8739-B25BDB3A5246}" presName="Child4Accent2" presStyleLbl="alignNode1" presStyleIdx="35" presStyleCnt="103"/>
      <dgm:spPr/>
    </dgm:pt>
    <dgm:pt modelId="{E41DDF9B-FE38-4F0D-8E60-39F09A731274}" type="pres">
      <dgm:prSet presAssocID="{8F938C2E-417C-4002-8739-B25BDB3A5246}" presName="Child4Accent3" presStyleLbl="alignNode1" presStyleIdx="36" presStyleCnt="103"/>
      <dgm:spPr/>
    </dgm:pt>
    <dgm:pt modelId="{E2CDDAEB-D98B-4AF4-A3FB-B4896868CC72}" type="pres">
      <dgm:prSet presAssocID="{8F938C2E-417C-4002-8739-B25BDB3A5246}" presName="Child4Accent4" presStyleLbl="alignNode1" presStyleIdx="37" presStyleCnt="103"/>
      <dgm:spPr/>
    </dgm:pt>
    <dgm:pt modelId="{AE16B0C3-6A5D-4275-AA59-94ADE186F98B}" type="pres">
      <dgm:prSet presAssocID="{8F938C2E-417C-4002-8739-B25BDB3A5246}" presName="Child4Accent5" presStyleLbl="alignNode1" presStyleIdx="38" presStyleCnt="103"/>
      <dgm:spPr/>
    </dgm:pt>
    <dgm:pt modelId="{8F398AA8-9CDE-4093-B48A-9534C04B484D}" type="pres">
      <dgm:prSet presAssocID="{8F938C2E-417C-4002-8739-B25BDB3A5246}" presName="Child4Accent6" presStyleLbl="alignNode1" presStyleIdx="39" presStyleCnt="103"/>
      <dgm:spPr/>
    </dgm:pt>
    <dgm:pt modelId="{242AB03D-35A4-4ABC-A992-E2055307B37C}" type="pres">
      <dgm:prSet presAssocID="{8F938C2E-417C-4002-8739-B25BDB3A5246}" presName="Child4Accent7" presStyleLbl="alignNode1" presStyleIdx="40" presStyleCnt="103"/>
      <dgm:spPr/>
    </dgm:pt>
    <dgm:pt modelId="{BB943740-4566-46CC-B6D8-862A6D65EC76}" type="pres">
      <dgm:prSet presAssocID="{8F938C2E-417C-4002-8739-B25BDB3A5246}" presName="Child4Accent8" presStyleLbl="alignNode1" presStyleIdx="41" presStyleCnt="103"/>
      <dgm:spPr/>
    </dgm:pt>
    <dgm:pt modelId="{75C89593-AB7A-42BA-AFC5-72004BDC5FA0}" type="pres">
      <dgm:prSet presAssocID="{8F938C2E-417C-4002-8739-B25BDB3A5246}" presName="Child4" presStyleLbl="revTx" presStyleIdx="3" presStyleCnt="9">
        <dgm:presLayoutVars>
          <dgm:chMax/>
          <dgm:chPref val="0"/>
          <dgm:bulletEnabled val="1"/>
        </dgm:presLayoutVars>
      </dgm:prSet>
      <dgm:spPr/>
    </dgm:pt>
    <dgm:pt modelId="{0AEFCC4C-860A-4C54-A10D-76F876EEB4C3}" type="pres">
      <dgm:prSet presAssocID="{D0688AA4-8EDB-4661-BC4D-D5C31762C1C0}" presName="sibTrans" presStyleCnt="0"/>
      <dgm:spPr/>
    </dgm:pt>
    <dgm:pt modelId="{3979B232-557A-4746-9A65-23C636EC8D60}" type="pres">
      <dgm:prSet presAssocID="{6600EE81-7291-4816-A47D-BE81DCB0FE46}" presName="composite" presStyleCnt="0"/>
      <dgm:spPr/>
    </dgm:pt>
    <dgm:pt modelId="{EB6C8ED2-D2CD-4874-B749-9A4A45A54E11}" type="pres">
      <dgm:prSet presAssocID="{6600EE81-7291-4816-A47D-BE81DCB0FE46}" presName="ParentAccent1" presStyleLbl="alignNode1" presStyleIdx="42" presStyleCnt="103"/>
      <dgm:spPr/>
    </dgm:pt>
    <dgm:pt modelId="{41D3B110-118F-42B5-8E8E-9124A35811C7}" type="pres">
      <dgm:prSet presAssocID="{6600EE81-7291-4816-A47D-BE81DCB0FE46}" presName="ParentAccent2" presStyleLbl="alignNode1" presStyleIdx="43" presStyleCnt="103"/>
      <dgm:spPr/>
    </dgm:pt>
    <dgm:pt modelId="{C566E275-1CE8-4ADD-862D-0233FBBE10C1}" type="pres">
      <dgm:prSet presAssocID="{6600EE81-7291-4816-A47D-BE81DCB0FE46}" presName="ParentAccent3" presStyleLbl="alignNode1" presStyleIdx="44" presStyleCnt="103"/>
      <dgm:spPr/>
    </dgm:pt>
    <dgm:pt modelId="{D0B67E8E-1D39-4FF2-A82C-6E81E480539E}" type="pres">
      <dgm:prSet presAssocID="{6600EE81-7291-4816-A47D-BE81DCB0FE46}" presName="ParentAccent4" presStyleLbl="alignNode1" presStyleIdx="45" presStyleCnt="103"/>
      <dgm:spPr/>
    </dgm:pt>
    <dgm:pt modelId="{0D0ADC9E-3C5B-42CA-A251-E9244931632F}" type="pres">
      <dgm:prSet presAssocID="{6600EE81-7291-4816-A47D-BE81DCB0FE46}" presName="ParentAccent5" presStyleLbl="alignNode1" presStyleIdx="46" presStyleCnt="103"/>
      <dgm:spPr/>
    </dgm:pt>
    <dgm:pt modelId="{71BF9343-EB85-475E-BB61-46B6F3665D6C}" type="pres">
      <dgm:prSet presAssocID="{6600EE81-7291-4816-A47D-BE81DCB0FE46}" presName="ParentAccent6" presStyleLbl="alignNode1" presStyleIdx="47" presStyleCnt="103"/>
      <dgm:spPr/>
    </dgm:pt>
    <dgm:pt modelId="{A0C37339-6609-4CFD-8555-39BC04DB59AF}" type="pres">
      <dgm:prSet presAssocID="{6600EE81-7291-4816-A47D-BE81DCB0FE46}" presName="ParentAccent7" presStyleLbl="alignNode1" presStyleIdx="48" presStyleCnt="103"/>
      <dgm:spPr/>
    </dgm:pt>
    <dgm:pt modelId="{24C72226-415C-41D9-A39C-AB224274B0F9}" type="pres">
      <dgm:prSet presAssocID="{6600EE81-7291-4816-A47D-BE81DCB0FE46}" presName="ParentAccent8" presStyleLbl="alignNode1" presStyleIdx="49" presStyleCnt="103"/>
      <dgm:spPr/>
    </dgm:pt>
    <dgm:pt modelId="{8D462451-0632-4D72-B8D9-A1931085DDA5}" type="pres">
      <dgm:prSet presAssocID="{6600EE81-7291-4816-A47D-BE81DCB0FE46}" presName="ParentAccent9" presStyleLbl="alignNode1" presStyleIdx="50" presStyleCnt="103"/>
      <dgm:spPr/>
    </dgm:pt>
    <dgm:pt modelId="{B9B61887-0397-4E7A-86DD-68CA94A153DA}" type="pres">
      <dgm:prSet presAssocID="{6600EE81-7291-4816-A47D-BE81DCB0FE46}" presName="ParentAccent10" presStyleLbl="alignNode1" presStyleIdx="51" presStyleCnt="103"/>
      <dgm:spPr/>
    </dgm:pt>
    <dgm:pt modelId="{19070F93-736E-4C37-B949-80B701EEC106}" type="pres">
      <dgm:prSet presAssocID="{6600EE81-7291-4816-A47D-BE81DCB0FE46}" presName="Parent" presStyleLbl="alignNode1" presStyleIdx="52" presStyleCnt="103" custScaleX="176060" custScaleY="183416">
        <dgm:presLayoutVars>
          <dgm:chMax val="5"/>
          <dgm:chPref val="3"/>
          <dgm:bulletEnabled val="1"/>
        </dgm:presLayoutVars>
      </dgm:prSet>
      <dgm:spPr/>
    </dgm:pt>
    <dgm:pt modelId="{EB9E3D0C-938E-4420-BA17-7C5702D46413}" type="pres">
      <dgm:prSet presAssocID="{D772A4D7-21E4-4C62-B458-C8EAD52C9E01}" presName="Child1Accent1" presStyleLbl="alignNode1" presStyleIdx="53" presStyleCnt="103"/>
      <dgm:spPr/>
    </dgm:pt>
    <dgm:pt modelId="{96624DD3-F63D-4309-BA10-56A46DA99780}" type="pres">
      <dgm:prSet presAssocID="{D772A4D7-21E4-4C62-B458-C8EAD52C9E01}" presName="Child1Accent2" presStyleLbl="alignNode1" presStyleIdx="54" presStyleCnt="103"/>
      <dgm:spPr/>
    </dgm:pt>
    <dgm:pt modelId="{0254507F-874A-4D67-95D6-C3D13639BBF1}" type="pres">
      <dgm:prSet presAssocID="{D772A4D7-21E4-4C62-B458-C8EAD52C9E01}" presName="Child1Accent3" presStyleLbl="alignNode1" presStyleIdx="55" presStyleCnt="103"/>
      <dgm:spPr/>
    </dgm:pt>
    <dgm:pt modelId="{2BE1CE64-E8A6-4A77-83AD-4351CBDC6585}" type="pres">
      <dgm:prSet presAssocID="{D772A4D7-21E4-4C62-B458-C8EAD52C9E01}" presName="Child1Accent4" presStyleLbl="alignNode1" presStyleIdx="56" presStyleCnt="103"/>
      <dgm:spPr/>
    </dgm:pt>
    <dgm:pt modelId="{5EAD90FE-01A9-4F41-BA57-1C67D0E0474D}" type="pres">
      <dgm:prSet presAssocID="{D772A4D7-21E4-4C62-B458-C8EAD52C9E01}" presName="Child1Accent5" presStyleLbl="alignNode1" presStyleIdx="57" presStyleCnt="103"/>
      <dgm:spPr/>
    </dgm:pt>
    <dgm:pt modelId="{B0765296-D1A1-4080-87D1-4A38015D08AB}" type="pres">
      <dgm:prSet presAssocID="{D772A4D7-21E4-4C62-B458-C8EAD52C9E01}" presName="Child1Accent6" presStyleLbl="alignNode1" presStyleIdx="58" presStyleCnt="103"/>
      <dgm:spPr/>
    </dgm:pt>
    <dgm:pt modelId="{8A16C4EE-38CB-4DA4-A713-C79E456B89D7}" type="pres">
      <dgm:prSet presAssocID="{D772A4D7-21E4-4C62-B458-C8EAD52C9E01}" presName="Child1Accent7" presStyleLbl="alignNode1" presStyleIdx="59" presStyleCnt="103"/>
      <dgm:spPr/>
    </dgm:pt>
    <dgm:pt modelId="{43D8CAD9-973A-417D-B6F9-31D91CA900AF}" type="pres">
      <dgm:prSet presAssocID="{D772A4D7-21E4-4C62-B458-C8EAD52C9E01}" presName="Child1Accent8" presStyleLbl="alignNode1" presStyleIdx="60" presStyleCnt="103"/>
      <dgm:spPr/>
    </dgm:pt>
    <dgm:pt modelId="{3F7622A5-3B45-45B1-86F3-4AED23136EAC}" type="pres">
      <dgm:prSet presAssocID="{D772A4D7-21E4-4C62-B458-C8EAD52C9E01}" presName="Child1Accent9" presStyleLbl="alignNode1" presStyleIdx="61" presStyleCnt="103"/>
      <dgm:spPr/>
    </dgm:pt>
    <dgm:pt modelId="{777DA05D-2C63-4180-A2C1-B09CD61E4CEC}" type="pres">
      <dgm:prSet presAssocID="{D772A4D7-21E4-4C62-B458-C8EAD52C9E01}" presName="Child1" presStyleLbl="revTx" presStyleIdx="4" presStyleCnt="9">
        <dgm:presLayoutVars>
          <dgm:chMax/>
          <dgm:chPref val="0"/>
          <dgm:bulletEnabled val="1"/>
        </dgm:presLayoutVars>
      </dgm:prSet>
      <dgm:spPr/>
    </dgm:pt>
    <dgm:pt modelId="{22EF81BB-F623-4811-9AED-61657ECA1E59}" type="pres">
      <dgm:prSet presAssocID="{7D5422DA-C886-4D1C-ABE0-7640AF3357AB}" presName="Child2Accent1" presStyleLbl="alignNode1" presStyleIdx="62" presStyleCnt="103"/>
      <dgm:spPr/>
    </dgm:pt>
    <dgm:pt modelId="{78CCD617-3310-41D3-866D-3E978F38E323}" type="pres">
      <dgm:prSet presAssocID="{7D5422DA-C886-4D1C-ABE0-7640AF3357AB}" presName="Child2Accent2" presStyleLbl="alignNode1" presStyleIdx="63" presStyleCnt="103"/>
      <dgm:spPr/>
    </dgm:pt>
    <dgm:pt modelId="{8DE76D7C-4131-4311-94A0-D226FDD1C7B2}" type="pres">
      <dgm:prSet presAssocID="{7D5422DA-C886-4D1C-ABE0-7640AF3357AB}" presName="Child2Accent3" presStyleLbl="alignNode1" presStyleIdx="64" presStyleCnt="103"/>
      <dgm:spPr/>
    </dgm:pt>
    <dgm:pt modelId="{C233B52C-EC36-4E5D-8204-6C9DFE3486C2}" type="pres">
      <dgm:prSet presAssocID="{7D5422DA-C886-4D1C-ABE0-7640AF3357AB}" presName="Child2Accent4" presStyleLbl="alignNode1" presStyleIdx="65" presStyleCnt="103"/>
      <dgm:spPr/>
    </dgm:pt>
    <dgm:pt modelId="{A37F4D3D-E859-494B-8213-997469E237AB}" type="pres">
      <dgm:prSet presAssocID="{7D5422DA-C886-4D1C-ABE0-7640AF3357AB}" presName="Child2Accent5" presStyleLbl="alignNode1" presStyleIdx="66" presStyleCnt="103"/>
      <dgm:spPr/>
    </dgm:pt>
    <dgm:pt modelId="{60F8CFAE-CD02-47A5-8172-69D7CB3E8824}" type="pres">
      <dgm:prSet presAssocID="{7D5422DA-C886-4D1C-ABE0-7640AF3357AB}" presName="Child2Accent6" presStyleLbl="alignNode1" presStyleIdx="67" presStyleCnt="103"/>
      <dgm:spPr/>
    </dgm:pt>
    <dgm:pt modelId="{EA4D402E-68DF-4FEE-806B-E8F459548CB2}" type="pres">
      <dgm:prSet presAssocID="{7D5422DA-C886-4D1C-ABE0-7640AF3357AB}" presName="Child2Accent7" presStyleLbl="alignNode1" presStyleIdx="68" presStyleCnt="103"/>
      <dgm:spPr/>
    </dgm:pt>
    <dgm:pt modelId="{C6DF7792-2DEA-4D24-A6B4-623301C40158}" type="pres">
      <dgm:prSet presAssocID="{7D5422DA-C886-4D1C-ABE0-7640AF3357AB}" presName="Child2" presStyleLbl="revTx" presStyleIdx="5" presStyleCnt="9">
        <dgm:presLayoutVars>
          <dgm:chMax/>
          <dgm:chPref val="0"/>
          <dgm:bulletEnabled val="1"/>
        </dgm:presLayoutVars>
      </dgm:prSet>
      <dgm:spPr/>
    </dgm:pt>
    <dgm:pt modelId="{1E8E72B0-6118-48B5-BE88-05D872BF37BC}" type="pres">
      <dgm:prSet presAssocID="{69CCC59F-57D5-4C3B-A31A-8AAC1A32CACB}" presName="sibTrans" presStyleCnt="0"/>
      <dgm:spPr/>
    </dgm:pt>
    <dgm:pt modelId="{57E46CBB-80D5-41A5-970F-96007378557D}" type="pres">
      <dgm:prSet presAssocID="{80EAABD9-2AFD-4382-8CB3-DFB408FAD74F}" presName="composite" presStyleCnt="0"/>
      <dgm:spPr/>
    </dgm:pt>
    <dgm:pt modelId="{81E59965-850B-4E33-ABDE-42951E76718C}" type="pres">
      <dgm:prSet presAssocID="{80EAABD9-2AFD-4382-8CB3-DFB408FAD74F}" presName="ParentAccent1" presStyleLbl="alignNode1" presStyleIdx="69" presStyleCnt="103"/>
      <dgm:spPr/>
    </dgm:pt>
    <dgm:pt modelId="{AFBE32ED-F2EC-48E5-AC98-2C62B98D719E}" type="pres">
      <dgm:prSet presAssocID="{80EAABD9-2AFD-4382-8CB3-DFB408FAD74F}" presName="ParentAccent2" presStyleLbl="alignNode1" presStyleIdx="70" presStyleCnt="103"/>
      <dgm:spPr/>
    </dgm:pt>
    <dgm:pt modelId="{5ACE089B-C961-4D17-8595-C4EC28404374}" type="pres">
      <dgm:prSet presAssocID="{80EAABD9-2AFD-4382-8CB3-DFB408FAD74F}" presName="ParentAccent3" presStyleLbl="alignNode1" presStyleIdx="71" presStyleCnt="103"/>
      <dgm:spPr/>
    </dgm:pt>
    <dgm:pt modelId="{A69A0C96-A4AC-44AA-85D9-AD4191206454}" type="pres">
      <dgm:prSet presAssocID="{80EAABD9-2AFD-4382-8CB3-DFB408FAD74F}" presName="ParentAccent4" presStyleLbl="alignNode1" presStyleIdx="72" presStyleCnt="103"/>
      <dgm:spPr/>
    </dgm:pt>
    <dgm:pt modelId="{500DAF6F-C885-46F6-BB81-37B7A72F390A}" type="pres">
      <dgm:prSet presAssocID="{80EAABD9-2AFD-4382-8CB3-DFB408FAD74F}" presName="ParentAccent5" presStyleLbl="alignNode1" presStyleIdx="73" presStyleCnt="103"/>
      <dgm:spPr/>
    </dgm:pt>
    <dgm:pt modelId="{5AC66FE9-1CE2-4EF9-95AB-01B2D5E1210A}" type="pres">
      <dgm:prSet presAssocID="{80EAABD9-2AFD-4382-8CB3-DFB408FAD74F}" presName="ParentAccent6" presStyleLbl="alignNode1" presStyleIdx="74" presStyleCnt="103"/>
      <dgm:spPr/>
    </dgm:pt>
    <dgm:pt modelId="{5F40FF2A-2F8D-482A-AFAF-12D2FD974C60}" type="pres">
      <dgm:prSet presAssocID="{80EAABD9-2AFD-4382-8CB3-DFB408FAD74F}" presName="ParentAccent7" presStyleLbl="alignNode1" presStyleIdx="75" presStyleCnt="103"/>
      <dgm:spPr/>
    </dgm:pt>
    <dgm:pt modelId="{A62216A2-98F4-4F09-BAAF-60E9AE3BE06E}" type="pres">
      <dgm:prSet presAssocID="{80EAABD9-2AFD-4382-8CB3-DFB408FAD74F}" presName="ParentAccent8" presStyleLbl="alignNode1" presStyleIdx="76" presStyleCnt="103"/>
      <dgm:spPr/>
    </dgm:pt>
    <dgm:pt modelId="{D512F9F4-2FEB-4177-819D-572CB773DFA7}" type="pres">
      <dgm:prSet presAssocID="{80EAABD9-2AFD-4382-8CB3-DFB408FAD74F}" presName="ParentAccent9" presStyleLbl="alignNode1" presStyleIdx="77" presStyleCnt="103"/>
      <dgm:spPr/>
    </dgm:pt>
    <dgm:pt modelId="{BE9892FE-45FF-42F9-9C03-CBA6FE1B2CCC}" type="pres">
      <dgm:prSet presAssocID="{80EAABD9-2AFD-4382-8CB3-DFB408FAD74F}" presName="ParentAccent10" presStyleLbl="alignNode1" presStyleIdx="78" presStyleCnt="103"/>
      <dgm:spPr/>
    </dgm:pt>
    <dgm:pt modelId="{E083E47C-3504-427F-B7AE-BC91B2A2F9FD}" type="pres">
      <dgm:prSet presAssocID="{80EAABD9-2AFD-4382-8CB3-DFB408FAD74F}" presName="Parent" presStyleLbl="alignNode1" presStyleIdx="79" presStyleCnt="103" custScaleX="176060" custScaleY="183416">
        <dgm:presLayoutVars>
          <dgm:chMax val="5"/>
          <dgm:chPref val="3"/>
          <dgm:bulletEnabled val="1"/>
        </dgm:presLayoutVars>
      </dgm:prSet>
      <dgm:spPr/>
    </dgm:pt>
    <dgm:pt modelId="{4FB6D9D6-BDA2-4846-B542-823A85C21151}" type="pres">
      <dgm:prSet presAssocID="{BA52E2B8-5CD1-40FD-8FC7-DA99B80061F2}" presName="Child1Accent1" presStyleLbl="alignNode1" presStyleIdx="80" presStyleCnt="103"/>
      <dgm:spPr/>
    </dgm:pt>
    <dgm:pt modelId="{D7D9B5BC-04EC-44F3-B72F-C4678180AE5E}" type="pres">
      <dgm:prSet presAssocID="{BA52E2B8-5CD1-40FD-8FC7-DA99B80061F2}" presName="Child1Accent2" presStyleLbl="alignNode1" presStyleIdx="81" presStyleCnt="103"/>
      <dgm:spPr/>
    </dgm:pt>
    <dgm:pt modelId="{253EE306-0542-46F2-A31D-AABD9F960176}" type="pres">
      <dgm:prSet presAssocID="{BA52E2B8-5CD1-40FD-8FC7-DA99B80061F2}" presName="Child1Accent3" presStyleLbl="alignNode1" presStyleIdx="82" presStyleCnt="103"/>
      <dgm:spPr/>
    </dgm:pt>
    <dgm:pt modelId="{9D8FD096-4DAA-4EA6-9B48-DD754BCC6A63}" type="pres">
      <dgm:prSet presAssocID="{BA52E2B8-5CD1-40FD-8FC7-DA99B80061F2}" presName="Child1Accent4" presStyleLbl="alignNode1" presStyleIdx="83" presStyleCnt="103"/>
      <dgm:spPr/>
    </dgm:pt>
    <dgm:pt modelId="{C94CD164-72AD-4E36-A08D-B2DAD6FB116E}" type="pres">
      <dgm:prSet presAssocID="{BA52E2B8-5CD1-40FD-8FC7-DA99B80061F2}" presName="Child1Accent5" presStyleLbl="alignNode1" presStyleIdx="84" presStyleCnt="103"/>
      <dgm:spPr/>
    </dgm:pt>
    <dgm:pt modelId="{BD48EF34-C70E-430C-BF89-643AD7DCC842}" type="pres">
      <dgm:prSet presAssocID="{BA52E2B8-5CD1-40FD-8FC7-DA99B80061F2}" presName="Child1Accent6" presStyleLbl="alignNode1" presStyleIdx="85" presStyleCnt="103"/>
      <dgm:spPr/>
    </dgm:pt>
    <dgm:pt modelId="{E8DB5780-8A0C-49E1-96AF-12C3F43466A8}" type="pres">
      <dgm:prSet presAssocID="{BA52E2B8-5CD1-40FD-8FC7-DA99B80061F2}" presName="Child1Accent7" presStyleLbl="alignNode1" presStyleIdx="86" presStyleCnt="103"/>
      <dgm:spPr/>
    </dgm:pt>
    <dgm:pt modelId="{E5D0D512-63E9-415A-8969-AEBE0438BEBF}" type="pres">
      <dgm:prSet presAssocID="{BA52E2B8-5CD1-40FD-8FC7-DA99B80061F2}" presName="Child1Accent8" presStyleLbl="alignNode1" presStyleIdx="87" presStyleCnt="103"/>
      <dgm:spPr/>
    </dgm:pt>
    <dgm:pt modelId="{E4EC46C2-FF99-44E9-8F69-26822FAF44F3}" type="pres">
      <dgm:prSet presAssocID="{BA52E2B8-5CD1-40FD-8FC7-DA99B80061F2}" presName="Child1Accent9" presStyleLbl="alignNode1" presStyleIdx="88" presStyleCnt="103"/>
      <dgm:spPr/>
    </dgm:pt>
    <dgm:pt modelId="{7B4AEDD8-A90C-41AD-A522-4FF0FE6AC6DE}" type="pres">
      <dgm:prSet presAssocID="{BA52E2B8-5CD1-40FD-8FC7-DA99B80061F2}" presName="Child1" presStyleLbl="revTx" presStyleIdx="6" presStyleCnt="9">
        <dgm:presLayoutVars>
          <dgm:chMax/>
          <dgm:chPref val="0"/>
          <dgm:bulletEnabled val="1"/>
        </dgm:presLayoutVars>
      </dgm:prSet>
      <dgm:spPr/>
    </dgm:pt>
    <dgm:pt modelId="{D266D453-2623-41C3-8EFB-748780F82DBF}" type="pres">
      <dgm:prSet presAssocID="{CE1773D3-19C6-481F-B67C-6C7FC717C371}" presName="Child2Accent1" presStyleLbl="alignNode1" presStyleIdx="89" presStyleCnt="103"/>
      <dgm:spPr/>
    </dgm:pt>
    <dgm:pt modelId="{69584D8B-CEC5-4040-B2C7-DCFE7A3C3C16}" type="pres">
      <dgm:prSet presAssocID="{CE1773D3-19C6-481F-B67C-6C7FC717C371}" presName="Child2Accent2" presStyleLbl="alignNode1" presStyleIdx="90" presStyleCnt="103"/>
      <dgm:spPr/>
    </dgm:pt>
    <dgm:pt modelId="{BB26BF07-C549-4CBC-92BA-EB278D6F0352}" type="pres">
      <dgm:prSet presAssocID="{CE1773D3-19C6-481F-B67C-6C7FC717C371}" presName="Child2Accent3" presStyleLbl="alignNode1" presStyleIdx="91" presStyleCnt="103"/>
      <dgm:spPr/>
    </dgm:pt>
    <dgm:pt modelId="{BA48F3BF-0DCD-4562-9880-EAAC5C191319}" type="pres">
      <dgm:prSet presAssocID="{CE1773D3-19C6-481F-B67C-6C7FC717C371}" presName="Child2Accent4" presStyleLbl="alignNode1" presStyleIdx="92" presStyleCnt="103"/>
      <dgm:spPr/>
    </dgm:pt>
    <dgm:pt modelId="{D41D1D7B-273B-4496-9FFF-57ED320ABBBC}" type="pres">
      <dgm:prSet presAssocID="{CE1773D3-19C6-481F-B67C-6C7FC717C371}" presName="Child2Accent5" presStyleLbl="alignNode1" presStyleIdx="93" presStyleCnt="103"/>
      <dgm:spPr/>
    </dgm:pt>
    <dgm:pt modelId="{952F2F0B-CED9-4D5B-B43F-8DAFEAB50F93}" type="pres">
      <dgm:prSet presAssocID="{CE1773D3-19C6-481F-B67C-6C7FC717C371}" presName="Child2Accent6" presStyleLbl="alignNode1" presStyleIdx="94" presStyleCnt="103"/>
      <dgm:spPr/>
    </dgm:pt>
    <dgm:pt modelId="{CEE96AA7-D5EE-4F20-8307-73D697ACC543}" type="pres">
      <dgm:prSet presAssocID="{CE1773D3-19C6-481F-B67C-6C7FC717C371}" presName="Child2Accent7" presStyleLbl="alignNode1" presStyleIdx="95" presStyleCnt="103"/>
      <dgm:spPr/>
    </dgm:pt>
    <dgm:pt modelId="{E0EFF6A8-1ABC-435A-9E72-669192BA4D5C}" type="pres">
      <dgm:prSet presAssocID="{CE1773D3-19C6-481F-B67C-6C7FC717C371}" presName="Child2" presStyleLbl="revTx" presStyleIdx="7" presStyleCnt="9" custScaleX="219410">
        <dgm:presLayoutVars>
          <dgm:chMax/>
          <dgm:chPref val="0"/>
          <dgm:bulletEnabled val="1"/>
        </dgm:presLayoutVars>
      </dgm:prSet>
      <dgm:spPr/>
    </dgm:pt>
    <dgm:pt modelId="{1356DCC6-7266-4347-9CDB-8699AB4574EE}" type="pres">
      <dgm:prSet presAssocID="{871D2B61-248C-4328-B927-E68929A7AE9B}" presName="Child3Accent1" presStyleLbl="alignNode1" presStyleIdx="96" presStyleCnt="103"/>
      <dgm:spPr/>
    </dgm:pt>
    <dgm:pt modelId="{0AAE1AC3-7A54-4B40-A3F8-A387EDB6C862}" type="pres">
      <dgm:prSet presAssocID="{871D2B61-248C-4328-B927-E68929A7AE9B}" presName="Child3Accent2" presStyleLbl="alignNode1" presStyleIdx="97" presStyleCnt="103"/>
      <dgm:spPr/>
    </dgm:pt>
    <dgm:pt modelId="{37AAD19F-5EE4-40EE-AAA8-7EF58FE75359}" type="pres">
      <dgm:prSet presAssocID="{871D2B61-248C-4328-B927-E68929A7AE9B}" presName="Child3Accent3" presStyleLbl="alignNode1" presStyleIdx="98" presStyleCnt="103"/>
      <dgm:spPr/>
    </dgm:pt>
    <dgm:pt modelId="{9AC23D32-1F4F-4377-9257-CCE5DD5C264D}" type="pres">
      <dgm:prSet presAssocID="{871D2B61-248C-4328-B927-E68929A7AE9B}" presName="Child3Accent4" presStyleLbl="alignNode1" presStyleIdx="99" presStyleCnt="103"/>
      <dgm:spPr/>
    </dgm:pt>
    <dgm:pt modelId="{4245358B-051E-4FB1-B09D-1F97D45DB15A}" type="pres">
      <dgm:prSet presAssocID="{871D2B61-248C-4328-B927-E68929A7AE9B}" presName="Child3Accent5" presStyleLbl="alignNode1" presStyleIdx="100" presStyleCnt="103"/>
      <dgm:spPr/>
    </dgm:pt>
    <dgm:pt modelId="{C88CC3EC-487E-49BE-83B7-EBBCDC14F03B}" type="pres">
      <dgm:prSet presAssocID="{871D2B61-248C-4328-B927-E68929A7AE9B}" presName="Child3Accent6" presStyleLbl="alignNode1" presStyleIdx="101" presStyleCnt="103"/>
      <dgm:spPr/>
    </dgm:pt>
    <dgm:pt modelId="{5B375632-C8DF-4768-88FE-4B52D1C2DA21}" type="pres">
      <dgm:prSet presAssocID="{871D2B61-248C-4328-B927-E68929A7AE9B}" presName="Child3Accent7" presStyleLbl="alignNode1" presStyleIdx="102" presStyleCnt="103"/>
      <dgm:spPr/>
    </dgm:pt>
    <dgm:pt modelId="{A37125C5-59C2-4F01-B397-5856791C8A5E}" type="pres">
      <dgm:prSet presAssocID="{871D2B61-248C-4328-B927-E68929A7AE9B}" presName="Child3" presStyleLbl="revTx" presStyleIdx="8" presStyleCnt="9">
        <dgm:presLayoutVars>
          <dgm:chMax/>
          <dgm:chPref val="0"/>
          <dgm:bulletEnabled val="1"/>
        </dgm:presLayoutVars>
      </dgm:prSet>
      <dgm:spPr/>
    </dgm:pt>
  </dgm:ptLst>
  <dgm:cxnLst>
    <dgm:cxn modelId="{550F8902-8D36-4EB3-9642-C53463FEF1BC}" srcId="{6600EE81-7291-4816-A47D-BE81DCB0FE46}" destId="{D772A4D7-21E4-4C62-B458-C8EAD52C9E01}" srcOrd="0" destOrd="0" parTransId="{63C2C628-D6E5-4E25-8EDE-DEED09B0D7D0}" sibTransId="{4FE0B875-C50B-468B-9FF0-F9A1F8998835}"/>
    <dgm:cxn modelId="{C985D70F-72F1-4E2C-AAB2-FD6AC77076AC}" type="presOf" srcId="{1DA77D81-C330-4E5E-AB4F-9972253A5359}" destId="{DF019C1E-9C07-422D-AF88-887BAEA159D2}" srcOrd="0" destOrd="0" presId="urn:microsoft.com/office/officeart/2011/layout/ConvergingText"/>
    <dgm:cxn modelId="{54B8E411-0257-4683-908C-90EB89D0C693}" srcId="{6600EE81-7291-4816-A47D-BE81DCB0FE46}" destId="{7D5422DA-C886-4D1C-ABE0-7640AF3357AB}" srcOrd="1" destOrd="0" parTransId="{7DDE13D5-9524-4821-B3F5-51CBB4779793}" sibTransId="{76B89FE3-67D0-4B87-9630-A2D525831605}"/>
    <dgm:cxn modelId="{5F41E512-B274-45A6-8C38-53CF91BD43BB}" srcId="{7466A2C9-576A-4006-AD5C-E25FAFACBA35}" destId="{D74E6656-419E-4901-9561-10B0D2F12BF6}" srcOrd="0" destOrd="0" parTransId="{F5680EE6-F9E5-4B5E-BACD-1D92069E492A}" sibTransId="{D0688AA4-8EDB-4661-BC4D-D5C31762C1C0}"/>
    <dgm:cxn modelId="{8C5D9413-C3BA-4C6C-AF13-66C47CDC9251}" type="presOf" srcId="{CE1773D3-19C6-481F-B67C-6C7FC717C371}" destId="{E0EFF6A8-1ABC-435A-9E72-669192BA4D5C}" srcOrd="0" destOrd="0" presId="urn:microsoft.com/office/officeart/2011/layout/ConvergingText"/>
    <dgm:cxn modelId="{A82D0D22-3528-40FD-B415-FA45A050B3FF}" type="presOf" srcId="{D74E6656-419E-4901-9561-10B0D2F12BF6}" destId="{40F8A3F1-786E-4C21-9430-6CC7302B1A80}" srcOrd="0" destOrd="0" presId="urn:microsoft.com/office/officeart/2011/layout/ConvergingText"/>
    <dgm:cxn modelId="{A86BB22A-BF17-4D51-A31E-7097E3292C4F}" srcId="{80EAABD9-2AFD-4382-8CB3-DFB408FAD74F}" destId="{871D2B61-248C-4328-B927-E68929A7AE9B}" srcOrd="2" destOrd="0" parTransId="{82766C3B-0AC4-42A0-9701-5268F5AAE9B3}" sibTransId="{92475B97-1FFD-4906-939D-73077D079B90}"/>
    <dgm:cxn modelId="{12500E2C-7005-4A39-90EB-5B954D27F1AD}" type="presOf" srcId="{BA52E2B8-5CD1-40FD-8FC7-DA99B80061F2}" destId="{7B4AEDD8-A90C-41AD-A522-4FF0FE6AC6DE}" srcOrd="0" destOrd="0" presId="urn:microsoft.com/office/officeart/2011/layout/ConvergingText"/>
    <dgm:cxn modelId="{FEFD152C-1203-4B8D-99D9-6A0F8466F633}" srcId="{7466A2C9-576A-4006-AD5C-E25FAFACBA35}" destId="{6600EE81-7291-4816-A47D-BE81DCB0FE46}" srcOrd="1" destOrd="0" parTransId="{E8ADFD2A-8C9F-4DD2-8615-21A2C6BECABF}" sibTransId="{69CCC59F-57D5-4C3B-A31A-8AAC1A32CACB}"/>
    <dgm:cxn modelId="{3C5B782F-89B0-4A69-B1C9-6329A93BF186}" type="presOf" srcId="{758F7A13-6C1C-4852-B56B-DE288144C4A4}" destId="{96B3D753-9E90-4DD4-91C6-5BAE87EF06A1}" srcOrd="0" destOrd="0" presId="urn:microsoft.com/office/officeart/2011/layout/ConvergingText"/>
    <dgm:cxn modelId="{3F9B2833-A335-46D3-8A0A-671A2FCD9FFE}" srcId="{80EAABD9-2AFD-4382-8CB3-DFB408FAD74F}" destId="{BA52E2B8-5CD1-40FD-8FC7-DA99B80061F2}" srcOrd="0" destOrd="0" parTransId="{EE546A12-C534-458A-BB3E-DD184093F57A}" sibTransId="{21C4CC99-04B3-4A44-87EC-E77A8E4BA7C2}"/>
    <dgm:cxn modelId="{A1D67550-92D9-4C09-AFDA-0A57C265A190}" type="presOf" srcId="{D772A4D7-21E4-4C62-B458-C8EAD52C9E01}" destId="{777DA05D-2C63-4180-A2C1-B09CD61E4CEC}" srcOrd="0" destOrd="0" presId="urn:microsoft.com/office/officeart/2011/layout/ConvergingText"/>
    <dgm:cxn modelId="{60C31F80-3074-499E-9392-57777EC2B93C}" srcId="{D74E6656-419E-4901-9561-10B0D2F12BF6}" destId="{1A665F6F-BA67-46B5-8676-DBAAD0D76D76}" srcOrd="2" destOrd="0" parTransId="{17E132A8-0407-4F97-9928-79C77FC63455}" sibTransId="{1EBC90B4-97BC-4777-B209-E6F5F04C7828}"/>
    <dgm:cxn modelId="{D510CB80-B811-4F11-AC9D-C80333264439}" srcId="{D74E6656-419E-4901-9561-10B0D2F12BF6}" destId="{758F7A13-6C1C-4852-B56B-DE288144C4A4}" srcOrd="1" destOrd="0" parTransId="{97B21F1D-159C-46C3-BA01-E5427386E358}" sibTransId="{8FC45366-4E90-44B7-8412-B0E52FC8142F}"/>
    <dgm:cxn modelId="{3036DA85-BFB3-4C07-B5D0-50D41AF6AC04}" type="presOf" srcId="{6600EE81-7291-4816-A47D-BE81DCB0FE46}" destId="{19070F93-736E-4C37-B949-80B701EEC106}" srcOrd="0" destOrd="0" presId="urn:microsoft.com/office/officeart/2011/layout/ConvergingText"/>
    <dgm:cxn modelId="{FFE7AB88-4ECF-49B6-9D22-E871E4F23CF6}" srcId="{7466A2C9-576A-4006-AD5C-E25FAFACBA35}" destId="{80EAABD9-2AFD-4382-8CB3-DFB408FAD74F}" srcOrd="2" destOrd="0" parTransId="{BAE3D6B7-B4FC-4C99-AA74-070C5B141B28}" sibTransId="{768D72D4-A95B-48E1-AA4F-84116E20B66A}"/>
    <dgm:cxn modelId="{A7460895-35ED-47CB-B686-05DC33674F77}" srcId="{D74E6656-419E-4901-9561-10B0D2F12BF6}" destId="{8F938C2E-417C-4002-8739-B25BDB3A5246}" srcOrd="3" destOrd="0" parTransId="{B434310E-1E89-4412-A4A0-D3D7C7D39AF1}" sibTransId="{7400C00E-E83E-4EFB-8C33-ACFE8D52F261}"/>
    <dgm:cxn modelId="{F446C9A6-A275-4514-9DD8-10EDC6B728AA}" type="presOf" srcId="{1A665F6F-BA67-46B5-8676-DBAAD0D76D76}" destId="{9A605D97-E03E-415F-9493-4B20FDE35CBF}" srcOrd="0" destOrd="0" presId="urn:microsoft.com/office/officeart/2011/layout/ConvergingText"/>
    <dgm:cxn modelId="{D25B44B0-7A35-462A-851C-B9C63660B313}" type="presOf" srcId="{7466A2C9-576A-4006-AD5C-E25FAFACBA35}" destId="{A17A25D5-E019-4810-B9C1-F8D8DDB4F3F0}" srcOrd="0" destOrd="0" presId="urn:microsoft.com/office/officeart/2011/layout/ConvergingText"/>
    <dgm:cxn modelId="{F531C5CC-9F8F-4746-AD59-963F4E3B76FC}" type="presOf" srcId="{7D5422DA-C886-4D1C-ABE0-7640AF3357AB}" destId="{C6DF7792-2DEA-4D24-A6B4-623301C40158}" srcOrd="0" destOrd="0" presId="urn:microsoft.com/office/officeart/2011/layout/ConvergingText"/>
    <dgm:cxn modelId="{087B00D5-4F50-4479-A08A-2F29BB7A44CF}" type="presOf" srcId="{8F938C2E-417C-4002-8739-B25BDB3A5246}" destId="{75C89593-AB7A-42BA-AFC5-72004BDC5FA0}" srcOrd="0" destOrd="0" presId="urn:microsoft.com/office/officeart/2011/layout/ConvergingText"/>
    <dgm:cxn modelId="{93FF16E8-AB2F-403B-9066-1B8B19BBA33F}" srcId="{80EAABD9-2AFD-4382-8CB3-DFB408FAD74F}" destId="{CE1773D3-19C6-481F-B67C-6C7FC717C371}" srcOrd="1" destOrd="0" parTransId="{EB2A4A37-BBAE-4D67-A697-A82338464348}" sibTransId="{8AAE801C-E7D2-45A1-8566-3E6700278A6B}"/>
    <dgm:cxn modelId="{66CA0CEA-D344-47DE-AF30-706BB422DC77}" type="presOf" srcId="{871D2B61-248C-4328-B927-E68929A7AE9B}" destId="{A37125C5-59C2-4F01-B397-5856791C8A5E}" srcOrd="0" destOrd="0" presId="urn:microsoft.com/office/officeart/2011/layout/ConvergingText"/>
    <dgm:cxn modelId="{D71746EF-012E-4B40-9A79-CD89D43D4F86}" srcId="{D74E6656-419E-4901-9561-10B0D2F12BF6}" destId="{1DA77D81-C330-4E5E-AB4F-9972253A5359}" srcOrd="0" destOrd="0" parTransId="{FF927D8A-4D1A-47EB-B9F9-9467B6B598BC}" sibTransId="{E36E44BB-589E-47B4-9C44-D1148ADA0918}"/>
    <dgm:cxn modelId="{44A863F0-9932-40F6-8967-C9754CFA9C69}" type="presOf" srcId="{80EAABD9-2AFD-4382-8CB3-DFB408FAD74F}" destId="{E083E47C-3504-427F-B7AE-BC91B2A2F9FD}" srcOrd="0" destOrd="0" presId="urn:microsoft.com/office/officeart/2011/layout/ConvergingText"/>
    <dgm:cxn modelId="{F5A5834B-7CF3-454E-8EB5-EF6759A4EB15}" type="presParOf" srcId="{A17A25D5-E019-4810-B9C1-F8D8DDB4F3F0}" destId="{3B7B6CD7-F9E6-4C51-9979-C5C9683CFE78}" srcOrd="0" destOrd="0" presId="urn:microsoft.com/office/officeart/2011/layout/ConvergingText"/>
    <dgm:cxn modelId="{BFEEDC73-C7CC-41BA-B667-54B48A29A5A4}" type="presParOf" srcId="{3B7B6CD7-F9E6-4C51-9979-C5C9683CFE78}" destId="{69982A75-9D07-4D9C-B775-0E38BBC22E69}" srcOrd="0" destOrd="0" presId="urn:microsoft.com/office/officeart/2011/layout/ConvergingText"/>
    <dgm:cxn modelId="{D26750CB-80C4-4A05-B58D-D6833A94C0F8}" type="presParOf" srcId="{3B7B6CD7-F9E6-4C51-9979-C5C9683CFE78}" destId="{AE68F578-02B0-492D-B58D-055ED107B477}" srcOrd="1" destOrd="0" presId="urn:microsoft.com/office/officeart/2011/layout/ConvergingText"/>
    <dgm:cxn modelId="{F0070707-0F5C-472A-BCE2-D6C9C2A14DF4}" type="presParOf" srcId="{3B7B6CD7-F9E6-4C51-9979-C5C9683CFE78}" destId="{6B7B5FDA-0890-4CE7-A422-26A3D9A89F7C}" srcOrd="2" destOrd="0" presId="urn:microsoft.com/office/officeart/2011/layout/ConvergingText"/>
    <dgm:cxn modelId="{89E9DAD6-EFB4-4B10-B0BF-80A86BEF59D2}" type="presParOf" srcId="{3B7B6CD7-F9E6-4C51-9979-C5C9683CFE78}" destId="{D9B11EA4-49BB-43E4-8006-A75E53C816A8}" srcOrd="3" destOrd="0" presId="urn:microsoft.com/office/officeart/2011/layout/ConvergingText"/>
    <dgm:cxn modelId="{7C4121B6-50A8-428D-AA3F-9445257FA7F3}" type="presParOf" srcId="{3B7B6CD7-F9E6-4C51-9979-C5C9683CFE78}" destId="{0CD8AEB3-E732-4480-8515-5CA8305AF8DF}" srcOrd="4" destOrd="0" presId="urn:microsoft.com/office/officeart/2011/layout/ConvergingText"/>
    <dgm:cxn modelId="{AF12CEC2-9876-414D-89F3-3AF738F17F41}" type="presParOf" srcId="{3B7B6CD7-F9E6-4C51-9979-C5C9683CFE78}" destId="{F60A6E52-0185-49FD-B2CA-15B882F2BB01}" srcOrd="5" destOrd="0" presId="urn:microsoft.com/office/officeart/2011/layout/ConvergingText"/>
    <dgm:cxn modelId="{8CA93686-5703-4ACE-835B-9A044ECEBEDF}" type="presParOf" srcId="{3B7B6CD7-F9E6-4C51-9979-C5C9683CFE78}" destId="{97987A27-284C-471A-AA51-6EE15F3A2365}" srcOrd="6" destOrd="0" presId="urn:microsoft.com/office/officeart/2011/layout/ConvergingText"/>
    <dgm:cxn modelId="{758D639A-87BA-4845-9F31-BE17481204F4}" type="presParOf" srcId="{3B7B6CD7-F9E6-4C51-9979-C5C9683CFE78}" destId="{1A10EC1C-8C4C-4AD5-9663-96EF0ECD4682}" srcOrd="7" destOrd="0" presId="urn:microsoft.com/office/officeart/2011/layout/ConvergingText"/>
    <dgm:cxn modelId="{7E4035BE-FD6E-43B4-8424-8762DCB4D499}" type="presParOf" srcId="{3B7B6CD7-F9E6-4C51-9979-C5C9683CFE78}" destId="{BD4B0195-DDAA-4982-86B9-612C241D8D02}" srcOrd="8" destOrd="0" presId="urn:microsoft.com/office/officeart/2011/layout/ConvergingText"/>
    <dgm:cxn modelId="{7DDB63AC-8D14-4BF7-BAD9-9FE8FEF49347}" type="presParOf" srcId="{3B7B6CD7-F9E6-4C51-9979-C5C9683CFE78}" destId="{2B872B54-CBA5-4CC0-B86C-79E34D360FF9}" srcOrd="9" destOrd="0" presId="urn:microsoft.com/office/officeart/2011/layout/ConvergingText"/>
    <dgm:cxn modelId="{D8F90D65-943A-4C38-81B9-17C594B83046}" type="presParOf" srcId="{3B7B6CD7-F9E6-4C51-9979-C5C9683CFE78}" destId="{40F8A3F1-786E-4C21-9430-6CC7302B1A80}" srcOrd="10" destOrd="0" presId="urn:microsoft.com/office/officeart/2011/layout/ConvergingText"/>
    <dgm:cxn modelId="{09C34C65-13C1-4CE4-8BA5-C6ECD61A1E49}" type="presParOf" srcId="{3B7B6CD7-F9E6-4C51-9979-C5C9683CFE78}" destId="{46694282-0009-41EC-9905-90CA1EA157F4}" srcOrd="11" destOrd="0" presId="urn:microsoft.com/office/officeart/2011/layout/ConvergingText"/>
    <dgm:cxn modelId="{4143E188-FB06-4DE6-8877-B4EB33DB28BA}" type="presParOf" srcId="{3B7B6CD7-F9E6-4C51-9979-C5C9683CFE78}" destId="{B863E5DC-72C1-47CF-B504-A8B93288DF9F}" srcOrd="12" destOrd="0" presId="urn:microsoft.com/office/officeart/2011/layout/ConvergingText"/>
    <dgm:cxn modelId="{F48DB891-0086-42B3-880B-9F2654B68837}" type="presParOf" srcId="{3B7B6CD7-F9E6-4C51-9979-C5C9683CFE78}" destId="{BB524E9E-1AF1-47EC-B8B6-4338534CBDA6}" srcOrd="13" destOrd="0" presId="urn:microsoft.com/office/officeart/2011/layout/ConvergingText"/>
    <dgm:cxn modelId="{158B3439-0750-49E8-AA0D-136C2B5049AE}" type="presParOf" srcId="{3B7B6CD7-F9E6-4C51-9979-C5C9683CFE78}" destId="{BF3756A9-34A0-43B3-8701-C420F343DFDA}" srcOrd="14" destOrd="0" presId="urn:microsoft.com/office/officeart/2011/layout/ConvergingText"/>
    <dgm:cxn modelId="{88855AFD-5889-4866-B2BA-776767A6CB96}" type="presParOf" srcId="{3B7B6CD7-F9E6-4C51-9979-C5C9683CFE78}" destId="{972D8D2C-4381-4C01-9116-1F807F704805}" srcOrd="15" destOrd="0" presId="urn:microsoft.com/office/officeart/2011/layout/ConvergingText"/>
    <dgm:cxn modelId="{E0A89646-C35B-48FD-918C-E29C989E7561}" type="presParOf" srcId="{3B7B6CD7-F9E6-4C51-9979-C5C9683CFE78}" destId="{145C2DB6-DBB0-4DA2-B2EF-B32205AB6CDB}" srcOrd="16" destOrd="0" presId="urn:microsoft.com/office/officeart/2011/layout/ConvergingText"/>
    <dgm:cxn modelId="{44D0D5F0-3B52-4A39-8F50-83F1602A3614}" type="presParOf" srcId="{3B7B6CD7-F9E6-4C51-9979-C5C9683CFE78}" destId="{6F7560AF-8DF7-43BF-BE59-56710EDCB5AF}" srcOrd="17" destOrd="0" presId="urn:microsoft.com/office/officeart/2011/layout/ConvergingText"/>
    <dgm:cxn modelId="{DA31EFDD-E8AB-4443-95B9-4EAFD71B98D9}" type="presParOf" srcId="{3B7B6CD7-F9E6-4C51-9979-C5C9683CFE78}" destId="{22E891C0-2053-4837-8D00-F4E05CED910B}" srcOrd="18" destOrd="0" presId="urn:microsoft.com/office/officeart/2011/layout/ConvergingText"/>
    <dgm:cxn modelId="{3F66C63E-5F95-4665-9AE0-FADB9BAA52F4}" type="presParOf" srcId="{3B7B6CD7-F9E6-4C51-9979-C5C9683CFE78}" destId="{1E1EA3A7-7AE1-4355-89F3-45B58F45C064}" srcOrd="19" destOrd="0" presId="urn:microsoft.com/office/officeart/2011/layout/ConvergingText"/>
    <dgm:cxn modelId="{07C26E1E-BAC2-4A47-AFEE-AD385CED12D8}" type="presParOf" srcId="{3B7B6CD7-F9E6-4C51-9979-C5C9683CFE78}" destId="{DF019C1E-9C07-422D-AF88-887BAEA159D2}" srcOrd="20" destOrd="0" presId="urn:microsoft.com/office/officeart/2011/layout/ConvergingText"/>
    <dgm:cxn modelId="{F50D3652-1B1E-4105-8386-ABE6EF356ED1}" type="presParOf" srcId="{3B7B6CD7-F9E6-4C51-9979-C5C9683CFE78}" destId="{A506F000-3089-42E5-B75C-4CDC3989707A}" srcOrd="21" destOrd="0" presId="urn:microsoft.com/office/officeart/2011/layout/ConvergingText"/>
    <dgm:cxn modelId="{6FFEB2BA-2AE6-491F-A66B-C5DEC38786F0}" type="presParOf" srcId="{3B7B6CD7-F9E6-4C51-9979-C5C9683CFE78}" destId="{FA23CDE6-C49B-4C92-A8F4-455D4678E672}" srcOrd="22" destOrd="0" presId="urn:microsoft.com/office/officeart/2011/layout/ConvergingText"/>
    <dgm:cxn modelId="{D464C9EF-7AE4-4AF8-AF21-1353AF1617C0}" type="presParOf" srcId="{3B7B6CD7-F9E6-4C51-9979-C5C9683CFE78}" destId="{9A4F83B2-68B0-4FF9-9830-A6AB0055BA4B}" srcOrd="23" destOrd="0" presId="urn:microsoft.com/office/officeart/2011/layout/ConvergingText"/>
    <dgm:cxn modelId="{9AA0E84B-597D-4517-AEDD-78889E9090BD}" type="presParOf" srcId="{3B7B6CD7-F9E6-4C51-9979-C5C9683CFE78}" destId="{8582657F-5919-447B-A8B6-397A79F3AA4D}" srcOrd="24" destOrd="0" presId="urn:microsoft.com/office/officeart/2011/layout/ConvergingText"/>
    <dgm:cxn modelId="{37BBCC45-87D4-43B7-9F81-076304C6FF46}" type="presParOf" srcId="{3B7B6CD7-F9E6-4C51-9979-C5C9683CFE78}" destId="{3ACB90AB-DED2-4699-B7E1-41020240E515}" srcOrd="25" destOrd="0" presId="urn:microsoft.com/office/officeart/2011/layout/ConvergingText"/>
    <dgm:cxn modelId="{D16F1153-71F1-4C4D-8654-32C7A3619658}" type="presParOf" srcId="{3B7B6CD7-F9E6-4C51-9979-C5C9683CFE78}" destId="{5B5BB58E-6D3B-4EA7-BA64-095EDF4B5DC5}" srcOrd="26" destOrd="0" presId="urn:microsoft.com/office/officeart/2011/layout/ConvergingText"/>
    <dgm:cxn modelId="{D2A7B63B-D401-411A-A9A7-E46641087D93}" type="presParOf" srcId="{3B7B6CD7-F9E6-4C51-9979-C5C9683CFE78}" destId="{5AD0EC01-BA4E-4B41-8C99-BE98E966099D}" srcOrd="27" destOrd="0" presId="urn:microsoft.com/office/officeart/2011/layout/ConvergingText"/>
    <dgm:cxn modelId="{AD8759F9-CE2D-4229-AA45-41EA69B85F18}" type="presParOf" srcId="{3B7B6CD7-F9E6-4C51-9979-C5C9683CFE78}" destId="{96B3D753-9E90-4DD4-91C6-5BAE87EF06A1}" srcOrd="28" destOrd="0" presId="urn:microsoft.com/office/officeart/2011/layout/ConvergingText"/>
    <dgm:cxn modelId="{F9A81F34-385D-4B4E-A410-FCDC80561FBB}" type="presParOf" srcId="{3B7B6CD7-F9E6-4C51-9979-C5C9683CFE78}" destId="{14A85840-4784-46FF-B0D0-95F2A2E727C5}" srcOrd="29" destOrd="0" presId="urn:microsoft.com/office/officeart/2011/layout/ConvergingText"/>
    <dgm:cxn modelId="{C003A06C-FFF3-498F-A872-6B505F016714}" type="presParOf" srcId="{3B7B6CD7-F9E6-4C51-9979-C5C9683CFE78}" destId="{8BFEB362-7A36-405A-A474-072CA917637D}" srcOrd="30" destOrd="0" presId="urn:microsoft.com/office/officeart/2011/layout/ConvergingText"/>
    <dgm:cxn modelId="{0B173345-D618-4EEB-ACB0-46B26E9B1F38}" type="presParOf" srcId="{3B7B6CD7-F9E6-4C51-9979-C5C9683CFE78}" destId="{54123C6C-0DDD-46E3-A4F1-FEEE9426D9F0}" srcOrd="31" destOrd="0" presId="urn:microsoft.com/office/officeart/2011/layout/ConvergingText"/>
    <dgm:cxn modelId="{836836B9-2503-473E-867E-54D3E9272789}" type="presParOf" srcId="{3B7B6CD7-F9E6-4C51-9979-C5C9683CFE78}" destId="{0C84077B-5906-4151-BAD8-54D4B1C92678}" srcOrd="32" destOrd="0" presId="urn:microsoft.com/office/officeart/2011/layout/ConvergingText"/>
    <dgm:cxn modelId="{C4687D2D-CA76-43F2-82B6-F75218E11AA9}" type="presParOf" srcId="{3B7B6CD7-F9E6-4C51-9979-C5C9683CFE78}" destId="{D40C832F-DD20-4656-8087-8688F250255C}" srcOrd="33" destOrd="0" presId="urn:microsoft.com/office/officeart/2011/layout/ConvergingText"/>
    <dgm:cxn modelId="{DF89B898-28B1-4A6B-BABC-79AB5183A6C7}" type="presParOf" srcId="{3B7B6CD7-F9E6-4C51-9979-C5C9683CFE78}" destId="{A8755506-ADED-493E-9B71-5571E1522C5B}" srcOrd="34" destOrd="0" presId="urn:microsoft.com/office/officeart/2011/layout/ConvergingText"/>
    <dgm:cxn modelId="{58F27414-55D3-4C84-A815-654C1F4C3FA3}" type="presParOf" srcId="{3B7B6CD7-F9E6-4C51-9979-C5C9683CFE78}" destId="{82C84142-561C-410F-B6C9-BEEA3DAFC9EE}" srcOrd="35" destOrd="0" presId="urn:microsoft.com/office/officeart/2011/layout/ConvergingText"/>
    <dgm:cxn modelId="{A1BFAF2C-C382-43C8-9F54-5BDFDB018CC3}" type="presParOf" srcId="{3B7B6CD7-F9E6-4C51-9979-C5C9683CFE78}" destId="{9A605D97-E03E-415F-9493-4B20FDE35CBF}" srcOrd="36" destOrd="0" presId="urn:microsoft.com/office/officeart/2011/layout/ConvergingText"/>
    <dgm:cxn modelId="{60BB34C0-27BC-414C-9BDF-B97AD3DDEED9}" type="presParOf" srcId="{3B7B6CD7-F9E6-4C51-9979-C5C9683CFE78}" destId="{B1579CCC-425E-4152-BF3E-805F0ECB895F}" srcOrd="37" destOrd="0" presId="urn:microsoft.com/office/officeart/2011/layout/ConvergingText"/>
    <dgm:cxn modelId="{A7C6F7CA-D12E-477A-9E65-8FFD787C02E6}" type="presParOf" srcId="{3B7B6CD7-F9E6-4C51-9979-C5C9683CFE78}" destId="{4CFE9BA3-484A-4E8C-A14F-EE564A6C236E}" srcOrd="38" destOrd="0" presId="urn:microsoft.com/office/officeart/2011/layout/ConvergingText"/>
    <dgm:cxn modelId="{9B6ADDC8-8524-4733-92EA-B3ED70F14430}" type="presParOf" srcId="{3B7B6CD7-F9E6-4C51-9979-C5C9683CFE78}" destId="{E41DDF9B-FE38-4F0D-8E60-39F09A731274}" srcOrd="39" destOrd="0" presId="urn:microsoft.com/office/officeart/2011/layout/ConvergingText"/>
    <dgm:cxn modelId="{6EEB3E21-6380-4A5A-A666-9BA640C5A22F}" type="presParOf" srcId="{3B7B6CD7-F9E6-4C51-9979-C5C9683CFE78}" destId="{E2CDDAEB-D98B-4AF4-A3FB-B4896868CC72}" srcOrd="40" destOrd="0" presId="urn:microsoft.com/office/officeart/2011/layout/ConvergingText"/>
    <dgm:cxn modelId="{08CD7B56-5CBF-44A7-BBA3-445D83307CE4}" type="presParOf" srcId="{3B7B6CD7-F9E6-4C51-9979-C5C9683CFE78}" destId="{AE16B0C3-6A5D-4275-AA59-94ADE186F98B}" srcOrd="41" destOrd="0" presId="urn:microsoft.com/office/officeart/2011/layout/ConvergingText"/>
    <dgm:cxn modelId="{6E968491-1115-4F97-A7BA-966BE1584A25}" type="presParOf" srcId="{3B7B6CD7-F9E6-4C51-9979-C5C9683CFE78}" destId="{8F398AA8-9CDE-4093-B48A-9534C04B484D}" srcOrd="42" destOrd="0" presId="urn:microsoft.com/office/officeart/2011/layout/ConvergingText"/>
    <dgm:cxn modelId="{BADE39FD-6029-4B75-80B3-B14D5B8428F5}" type="presParOf" srcId="{3B7B6CD7-F9E6-4C51-9979-C5C9683CFE78}" destId="{242AB03D-35A4-4ABC-A992-E2055307B37C}" srcOrd="43" destOrd="0" presId="urn:microsoft.com/office/officeart/2011/layout/ConvergingText"/>
    <dgm:cxn modelId="{4BE9592B-DA09-454D-895F-C467B23AEDC7}" type="presParOf" srcId="{3B7B6CD7-F9E6-4C51-9979-C5C9683CFE78}" destId="{BB943740-4566-46CC-B6D8-862A6D65EC76}" srcOrd="44" destOrd="0" presId="urn:microsoft.com/office/officeart/2011/layout/ConvergingText"/>
    <dgm:cxn modelId="{D2331711-388E-43FC-9891-761A7FF3A779}" type="presParOf" srcId="{3B7B6CD7-F9E6-4C51-9979-C5C9683CFE78}" destId="{75C89593-AB7A-42BA-AFC5-72004BDC5FA0}" srcOrd="45" destOrd="0" presId="urn:microsoft.com/office/officeart/2011/layout/ConvergingText"/>
    <dgm:cxn modelId="{F9D8F9B6-290E-4D02-A0BA-235FB0D813CD}" type="presParOf" srcId="{A17A25D5-E019-4810-B9C1-F8D8DDB4F3F0}" destId="{0AEFCC4C-860A-4C54-A10D-76F876EEB4C3}" srcOrd="1" destOrd="0" presId="urn:microsoft.com/office/officeart/2011/layout/ConvergingText"/>
    <dgm:cxn modelId="{55B0BD4F-BC09-4364-B63F-B91ACECDA465}" type="presParOf" srcId="{A17A25D5-E019-4810-B9C1-F8D8DDB4F3F0}" destId="{3979B232-557A-4746-9A65-23C636EC8D60}" srcOrd="2" destOrd="0" presId="urn:microsoft.com/office/officeart/2011/layout/ConvergingText"/>
    <dgm:cxn modelId="{62C34F26-3E35-4F1F-9958-F58EEFE3A36B}" type="presParOf" srcId="{3979B232-557A-4746-9A65-23C636EC8D60}" destId="{EB6C8ED2-D2CD-4874-B749-9A4A45A54E11}" srcOrd="0" destOrd="0" presId="urn:microsoft.com/office/officeart/2011/layout/ConvergingText"/>
    <dgm:cxn modelId="{30319A37-7BEE-4058-A995-D16118B00FD9}" type="presParOf" srcId="{3979B232-557A-4746-9A65-23C636EC8D60}" destId="{41D3B110-118F-42B5-8E8E-9124A35811C7}" srcOrd="1" destOrd="0" presId="urn:microsoft.com/office/officeart/2011/layout/ConvergingText"/>
    <dgm:cxn modelId="{030623C0-7CB3-4DFC-9DFF-B18A0AD11AE5}" type="presParOf" srcId="{3979B232-557A-4746-9A65-23C636EC8D60}" destId="{C566E275-1CE8-4ADD-862D-0233FBBE10C1}" srcOrd="2" destOrd="0" presId="urn:microsoft.com/office/officeart/2011/layout/ConvergingText"/>
    <dgm:cxn modelId="{C56675DA-CD3F-457A-825C-2E971DC01811}" type="presParOf" srcId="{3979B232-557A-4746-9A65-23C636EC8D60}" destId="{D0B67E8E-1D39-4FF2-A82C-6E81E480539E}" srcOrd="3" destOrd="0" presId="urn:microsoft.com/office/officeart/2011/layout/ConvergingText"/>
    <dgm:cxn modelId="{E8EE2546-2188-45AC-ACC1-8EAE43FDFEE5}" type="presParOf" srcId="{3979B232-557A-4746-9A65-23C636EC8D60}" destId="{0D0ADC9E-3C5B-42CA-A251-E9244931632F}" srcOrd="4" destOrd="0" presId="urn:microsoft.com/office/officeart/2011/layout/ConvergingText"/>
    <dgm:cxn modelId="{7D8D7C29-E10D-47A5-8A13-578CC6DF8DB6}" type="presParOf" srcId="{3979B232-557A-4746-9A65-23C636EC8D60}" destId="{71BF9343-EB85-475E-BB61-46B6F3665D6C}" srcOrd="5" destOrd="0" presId="urn:microsoft.com/office/officeart/2011/layout/ConvergingText"/>
    <dgm:cxn modelId="{335DA7AB-9A23-40EF-A9ED-A7EBFE1B97B4}" type="presParOf" srcId="{3979B232-557A-4746-9A65-23C636EC8D60}" destId="{A0C37339-6609-4CFD-8555-39BC04DB59AF}" srcOrd="6" destOrd="0" presId="urn:microsoft.com/office/officeart/2011/layout/ConvergingText"/>
    <dgm:cxn modelId="{AEE746B8-48B6-4084-8D09-DD4883EC9E3E}" type="presParOf" srcId="{3979B232-557A-4746-9A65-23C636EC8D60}" destId="{24C72226-415C-41D9-A39C-AB224274B0F9}" srcOrd="7" destOrd="0" presId="urn:microsoft.com/office/officeart/2011/layout/ConvergingText"/>
    <dgm:cxn modelId="{D4CB1606-DA88-4629-A704-8091B2662398}" type="presParOf" srcId="{3979B232-557A-4746-9A65-23C636EC8D60}" destId="{8D462451-0632-4D72-B8D9-A1931085DDA5}" srcOrd="8" destOrd="0" presId="urn:microsoft.com/office/officeart/2011/layout/ConvergingText"/>
    <dgm:cxn modelId="{DB06947E-E69F-43C7-8B51-3FABEC38A2C2}" type="presParOf" srcId="{3979B232-557A-4746-9A65-23C636EC8D60}" destId="{B9B61887-0397-4E7A-86DD-68CA94A153DA}" srcOrd="9" destOrd="0" presId="urn:microsoft.com/office/officeart/2011/layout/ConvergingText"/>
    <dgm:cxn modelId="{2FAD25C1-7042-4487-A3DB-5FF9AAEA8B5E}" type="presParOf" srcId="{3979B232-557A-4746-9A65-23C636EC8D60}" destId="{19070F93-736E-4C37-B949-80B701EEC106}" srcOrd="10" destOrd="0" presId="urn:microsoft.com/office/officeart/2011/layout/ConvergingText"/>
    <dgm:cxn modelId="{EF56F24A-2B02-4E52-8B86-858D3391D1AD}" type="presParOf" srcId="{3979B232-557A-4746-9A65-23C636EC8D60}" destId="{EB9E3D0C-938E-4420-BA17-7C5702D46413}" srcOrd="11" destOrd="0" presId="urn:microsoft.com/office/officeart/2011/layout/ConvergingText"/>
    <dgm:cxn modelId="{887B87F8-F7BC-4DDB-8EB7-47BA661C8FCD}" type="presParOf" srcId="{3979B232-557A-4746-9A65-23C636EC8D60}" destId="{96624DD3-F63D-4309-BA10-56A46DA99780}" srcOrd="12" destOrd="0" presId="urn:microsoft.com/office/officeart/2011/layout/ConvergingText"/>
    <dgm:cxn modelId="{2994FC63-810D-4514-8F33-5EC4846FC231}" type="presParOf" srcId="{3979B232-557A-4746-9A65-23C636EC8D60}" destId="{0254507F-874A-4D67-95D6-C3D13639BBF1}" srcOrd="13" destOrd="0" presId="urn:microsoft.com/office/officeart/2011/layout/ConvergingText"/>
    <dgm:cxn modelId="{A6941483-1E05-4CE5-A501-13D1F88D60BD}" type="presParOf" srcId="{3979B232-557A-4746-9A65-23C636EC8D60}" destId="{2BE1CE64-E8A6-4A77-83AD-4351CBDC6585}" srcOrd="14" destOrd="0" presId="urn:microsoft.com/office/officeart/2011/layout/ConvergingText"/>
    <dgm:cxn modelId="{3606C007-1851-4A99-81E2-FCB3EB115E3E}" type="presParOf" srcId="{3979B232-557A-4746-9A65-23C636EC8D60}" destId="{5EAD90FE-01A9-4F41-BA57-1C67D0E0474D}" srcOrd="15" destOrd="0" presId="urn:microsoft.com/office/officeart/2011/layout/ConvergingText"/>
    <dgm:cxn modelId="{C147BDC1-4EFA-4C86-9C5E-57BF498B6821}" type="presParOf" srcId="{3979B232-557A-4746-9A65-23C636EC8D60}" destId="{B0765296-D1A1-4080-87D1-4A38015D08AB}" srcOrd="16" destOrd="0" presId="urn:microsoft.com/office/officeart/2011/layout/ConvergingText"/>
    <dgm:cxn modelId="{CAD9C94A-A523-42A4-AF16-0E075D901D2B}" type="presParOf" srcId="{3979B232-557A-4746-9A65-23C636EC8D60}" destId="{8A16C4EE-38CB-4DA4-A713-C79E456B89D7}" srcOrd="17" destOrd="0" presId="urn:microsoft.com/office/officeart/2011/layout/ConvergingText"/>
    <dgm:cxn modelId="{0D2AB8D1-134E-4CE8-B3D6-57C0B518A411}" type="presParOf" srcId="{3979B232-557A-4746-9A65-23C636EC8D60}" destId="{43D8CAD9-973A-417D-B6F9-31D91CA900AF}" srcOrd="18" destOrd="0" presId="urn:microsoft.com/office/officeart/2011/layout/ConvergingText"/>
    <dgm:cxn modelId="{73940A92-F468-47FB-AC23-ACB473A4D43E}" type="presParOf" srcId="{3979B232-557A-4746-9A65-23C636EC8D60}" destId="{3F7622A5-3B45-45B1-86F3-4AED23136EAC}" srcOrd="19" destOrd="0" presId="urn:microsoft.com/office/officeart/2011/layout/ConvergingText"/>
    <dgm:cxn modelId="{B374FA36-66DE-4C50-945A-0F632767B318}" type="presParOf" srcId="{3979B232-557A-4746-9A65-23C636EC8D60}" destId="{777DA05D-2C63-4180-A2C1-B09CD61E4CEC}" srcOrd="20" destOrd="0" presId="urn:microsoft.com/office/officeart/2011/layout/ConvergingText"/>
    <dgm:cxn modelId="{DC8DB2D7-79B3-4C13-8B0C-5903C2B68EB8}" type="presParOf" srcId="{3979B232-557A-4746-9A65-23C636EC8D60}" destId="{22EF81BB-F623-4811-9AED-61657ECA1E59}" srcOrd="21" destOrd="0" presId="urn:microsoft.com/office/officeart/2011/layout/ConvergingText"/>
    <dgm:cxn modelId="{D699B276-E0B3-43B0-9363-81EBB82BADE2}" type="presParOf" srcId="{3979B232-557A-4746-9A65-23C636EC8D60}" destId="{78CCD617-3310-41D3-866D-3E978F38E323}" srcOrd="22" destOrd="0" presId="urn:microsoft.com/office/officeart/2011/layout/ConvergingText"/>
    <dgm:cxn modelId="{1FEC88FA-F63D-4936-ACB6-F7D40149BE9C}" type="presParOf" srcId="{3979B232-557A-4746-9A65-23C636EC8D60}" destId="{8DE76D7C-4131-4311-94A0-D226FDD1C7B2}" srcOrd="23" destOrd="0" presId="urn:microsoft.com/office/officeart/2011/layout/ConvergingText"/>
    <dgm:cxn modelId="{AF726E70-CD77-42CD-9FFA-F4E7CF1FA581}" type="presParOf" srcId="{3979B232-557A-4746-9A65-23C636EC8D60}" destId="{C233B52C-EC36-4E5D-8204-6C9DFE3486C2}" srcOrd="24" destOrd="0" presId="urn:microsoft.com/office/officeart/2011/layout/ConvergingText"/>
    <dgm:cxn modelId="{D3384F67-26DE-4CFB-A2EE-582D82F38E1F}" type="presParOf" srcId="{3979B232-557A-4746-9A65-23C636EC8D60}" destId="{A37F4D3D-E859-494B-8213-997469E237AB}" srcOrd="25" destOrd="0" presId="urn:microsoft.com/office/officeart/2011/layout/ConvergingText"/>
    <dgm:cxn modelId="{1968F965-1CA3-4ABB-995C-C3BF10485F81}" type="presParOf" srcId="{3979B232-557A-4746-9A65-23C636EC8D60}" destId="{60F8CFAE-CD02-47A5-8172-69D7CB3E8824}" srcOrd="26" destOrd="0" presId="urn:microsoft.com/office/officeart/2011/layout/ConvergingText"/>
    <dgm:cxn modelId="{2C650275-573E-44F4-A98F-4DA2F89B3226}" type="presParOf" srcId="{3979B232-557A-4746-9A65-23C636EC8D60}" destId="{EA4D402E-68DF-4FEE-806B-E8F459548CB2}" srcOrd="27" destOrd="0" presId="urn:microsoft.com/office/officeart/2011/layout/ConvergingText"/>
    <dgm:cxn modelId="{EB58361E-E9F2-4592-9881-384BC18FA22E}" type="presParOf" srcId="{3979B232-557A-4746-9A65-23C636EC8D60}" destId="{C6DF7792-2DEA-4D24-A6B4-623301C40158}" srcOrd="28" destOrd="0" presId="urn:microsoft.com/office/officeart/2011/layout/ConvergingText"/>
    <dgm:cxn modelId="{57EFBEEA-B817-4048-B8D8-4907A3BF5699}" type="presParOf" srcId="{A17A25D5-E019-4810-B9C1-F8D8DDB4F3F0}" destId="{1E8E72B0-6118-48B5-BE88-05D872BF37BC}" srcOrd="3" destOrd="0" presId="urn:microsoft.com/office/officeart/2011/layout/ConvergingText"/>
    <dgm:cxn modelId="{80AFFFFA-C9E9-4080-A1FF-98429548BD35}" type="presParOf" srcId="{A17A25D5-E019-4810-B9C1-F8D8DDB4F3F0}" destId="{57E46CBB-80D5-41A5-970F-96007378557D}" srcOrd="4" destOrd="0" presId="urn:microsoft.com/office/officeart/2011/layout/ConvergingText"/>
    <dgm:cxn modelId="{E4A63DAD-58EB-4BFA-8DAB-BAB2B52EBE7A}" type="presParOf" srcId="{57E46CBB-80D5-41A5-970F-96007378557D}" destId="{81E59965-850B-4E33-ABDE-42951E76718C}" srcOrd="0" destOrd="0" presId="urn:microsoft.com/office/officeart/2011/layout/ConvergingText"/>
    <dgm:cxn modelId="{BC62D3B8-C7AC-4504-AD60-D4A7DBF4567B}" type="presParOf" srcId="{57E46CBB-80D5-41A5-970F-96007378557D}" destId="{AFBE32ED-F2EC-48E5-AC98-2C62B98D719E}" srcOrd="1" destOrd="0" presId="urn:microsoft.com/office/officeart/2011/layout/ConvergingText"/>
    <dgm:cxn modelId="{EA115971-F603-49AB-BA78-935F4D1BA87E}" type="presParOf" srcId="{57E46CBB-80D5-41A5-970F-96007378557D}" destId="{5ACE089B-C961-4D17-8595-C4EC28404374}" srcOrd="2" destOrd="0" presId="urn:microsoft.com/office/officeart/2011/layout/ConvergingText"/>
    <dgm:cxn modelId="{13E62851-3947-43B8-9B6D-97B0403FFAE1}" type="presParOf" srcId="{57E46CBB-80D5-41A5-970F-96007378557D}" destId="{A69A0C96-A4AC-44AA-85D9-AD4191206454}" srcOrd="3" destOrd="0" presId="urn:microsoft.com/office/officeart/2011/layout/ConvergingText"/>
    <dgm:cxn modelId="{7222FDE2-3DB5-4782-8FAD-1FB94B14D82A}" type="presParOf" srcId="{57E46CBB-80D5-41A5-970F-96007378557D}" destId="{500DAF6F-C885-46F6-BB81-37B7A72F390A}" srcOrd="4" destOrd="0" presId="urn:microsoft.com/office/officeart/2011/layout/ConvergingText"/>
    <dgm:cxn modelId="{A7A8F033-F45F-4ED3-B9EB-F91913186976}" type="presParOf" srcId="{57E46CBB-80D5-41A5-970F-96007378557D}" destId="{5AC66FE9-1CE2-4EF9-95AB-01B2D5E1210A}" srcOrd="5" destOrd="0" presId="urn:microsoft.com/office/officeart/2011/layout/ConvergingText"/>
    <dgm:cxn modelId="{5A90593E-9966-4871-A5A8-1341DA2A1BAF}" type="presParOf" srcId="{57E46CBB-80D5-41A5-970F-96007378557D}" destId="{5F40FF2A-2F8D-482A-AFAF-12D2FD974C60}" srcOrd="6" destOrd="0" presId="urn:microsoft.com/office/officeart/2011/layout/ConvergingText"/>
    <dgm:cxn modelId="{F68F99EA-06C5-4FEE-9DE1-74715E8FE426}" type="presParOf" srcId="{57E46CBB-80D5-41A5-970F-96007378557D}" destId="{A62216A2-98F4-4F09-BAAF-60E9AE3BE06E}" srcOrd="7" destOrd="0" presId="urn:microsoft.com/office/officeart/2011/layout/ConvergingText"/>
    <dgm:cxn modelId="{E25D50D0-79CF-4B19-8F3F-DD08ED5D145D}" type="presParOf" srcId="{57E46CBB-80D5-41A5-970F-96007378557D}" destId="{D512F9F4-2FEB-4177-819D-572CB773DFA7}" srcOrd="8" destOrd="0" presId="urn:microsoft.com/office/officeart/2011/layout/ConvergingText"/>
    <dgm:cxn modelId="{B83D6E63-DF1D-4169-8675-39F0926E0404}" type="presParOf" srcId="{57E46CBB-80D5-41A5-970F-96007378557D}" destId="{BE9892FE-45FF-42F9-9C03-CBA6FE1B2CCC}" srcOrd="9" destOrd="0" presId="urn:microsoft.com/office/officeart/2011/layout/ConvergingText"/>
    <dgm:cxn modelId="{724A0061-3541-406C-B6F7-F0575178511C}" type="presParOf" srcId="{57E46CBB-80D5-41A5-970F-96007378557D}" destId="{E083E47C-3504-427F-B7AE-BC91B2A2F9FD}" srcOrd="10" destOrd="0" presId="urn:microsoft.com/office/officeart/2011/layout/ConvergingText"/>
    <dgm:cxn modelId="{1A5C6404-CAB6-4ED2-95E7-77FD68D2EAAD}" type="presParOf" srcId="{57E46CBB-80D5-41A5-970F-96007378557D}" destId="{4FB6D9D6-BDA2-4846-B542-823A85C21151}" srcOrd="11" destOrd="0" presId="urn:microsoft.com/office/officeart/2011/layout/ConvergingText"/>
    <dgm:cxn modelId="{ABEA46AA-8334-426F-8A98-98B864B0FDD4}" type="presParOf" srcId="{57E46CBB-80D5-41A5-970F-96007378557D}" destId="{D7D9B5BC-04EC-44F3-B72F-C4678180AE5E}" srcOrd="12" destOrd="0" presId="urn:microsoft.com/office/officeart/2011/layout/ConvergingText"/>
    <dgm:cxn modelId="{4C6D0157-5A1D-432E-B708-95AC4713543F}" type="presParOf" srcId="{57E46CBB-80D5-41A5-970F-96007378557D}" destId="{253EE306-0542-46F2-A31D-AABD9F960176}" srcOrd="13" destOrd="0" presId="urn:microsoft.com/office/officeart/2011/layout/ConvergingText"/>
    <dgm:cxn modelId="{B4B8FBF7-4DB8-46E2-88F6-0737AEE0922B}" type="presParOf" srcId="{57E46CBB-80D5-41A5-970F-96007378557D}" destId="{9D8FD096-4DAA-4EA6-9B48-DD754BCC6A63}" srcOrd="14" destOrd="0" presId="urn:microsoft.com/office/officeart/2011/layout/ConvergingText"/>
    <dgm:cxn modelId="{E36A2DAF-62C2-42CD-9043-FD26DE09CFBF}" type="presParOf" srcId="{57E46CBB-80D5-41A5-970F-96007378557D}" destId="{C94CD164-72AD-4E36-A08D-B2DAD6FB116E}" srcOrd="15" destOrd="0" presId="urn:microsoft.com/office/officeart/2011/layout/ConvergingText"/>
    <dgm:cxn modelId="{3996F6F4-AE05-4B47-8BEA-41791A024B2A}" type="presParOf" srcId="{57E46CBB-80D5-41A5-970F-96007378557D}" destId="{BD48EF34-C70E-430C-BF89-643AD7DCC842}" srcOrd="16" destOrd="0" presId="urn:microsoft.com/office/officeart/2011/layout/ConvergingText"/>
    <dgm:cxn modelId="{FED6B1E8-0134-4EBC-A038-D8DBEC94D3F3}" type="presParOf" srcId="{57E46CBB-80D5-41A5-970F-96007378557D}" destId="{E8DB5780-8A0C-49E1-96AF-12C3F43466A8}" srcOrd="17" destOrd="0" presId="urn:microsoft.com/office/officeart/2011/layout/ConvergingText"/>
    <dgm:cxn modelId="{2736F02F-17C4-422C-83E3-08B1DD78F73B}" type="presParOf" srcId="{57E46CBB-80D5-41A5-970F-96007378557D}" destId="{E5D0D512-63E9-415A-8969-AEBE0438BEBF}" srcOrd="18" destOrd="0" presId="urn:microsoft.com/office/officeart/2011/layout/ConvergingText"/>
    <dgm:cxn modelId="{B8FA61EB-FD44-4B9D-ACC1-651A1E507534}" type="presParOf" srcId="{57E46CBB-80D5-41A5-970F-96007378557D}" destId="{E4EC46C2-FF99-44E9-8F69-26822FAF44F3}" srcOrd="19" destOrd="0" presId="urn:microsoft.com/office/officeart/2011/layout/ConvergingText"/>
    <dgm:cxn modelId="{C3D89EA3-A46B-4F79-85FA-5D5298413182}" type="presParOf" srcId="{57E46CBB-80D5-41A5-970F-96007378557D}" destId="{7B4AEDD8-A90C-41AD-A522-4FF0FE6AC6DE}" srcOrd="20" destOrd="0" presId="urn:microsoft.com/office/officeart/2011/layout/ConvergingText"/>
    <dgm:cxn modelId="{83613CE5-1D39-4A46-88E0-DCBBC3A41C44}" type="presParOf" srcId="{57E46CBB-80D5-41A5-970F-96007378557D}" destId="{D266D453-2623-41C3-8EFB-748780F82DBF}" srcOrd="21" destOrd="0" presId="urn:microsoft.com/office/officeart/2011/layout/ConvergingText"/>
    <dgm:cxn modelId="{889AE770-4304-4BFF-9146-9ACFC1AE5DA8}" type="presParOf" srcId="{57E46CBB-80D5-41A5-970F-96007378557D}" destId="{69584D8B-CEC5-4040-B2C7-DCFE7A3C3C16}" srcOrd="22" destOrd="0" presId="urn:microsoft.com/office/officeart/2011/layout/ConvergingText"/>
    <dgm:cxn modelId="{E0FAFCB1-CD00-4EFC-8ADF-33355B1A4794}" type="presParOf" srcId="{57E46CBB-80D5-41A5-970F-96007378557D}" destId="{BB26BF07-C549-4CBC-92BA-EB278D6F0352}" srcOrd="23" destOrd="0" presId="urn:microsoft.com/office/officeart/2011/layout/ConvergingText"/>
    <dgm:cxn modelId="{22D774A5-D86E-4CFC-AE4C-3B2A5086387E}" type="presParOf" srcId="{57E46CBB-80D5-41A5-970F-96007378557D}" destId="{BA48F3BF-0DCD-4562-9880-EAAC5C191319}" srcOrd="24" destOrd="0" presId="urn:microsoft.com/office/officeart/2011/layout/ConvergingText"/>
    <dgm:cxn modelId="{15419EE1-DEE8-41A1-A4A4-78C7D0877FA1}" type="presParOf" srcId="{57E46CBB-80D5-41A5-970F-96007378557D}" destId="{D41D1D7B-273B-4496-9FFF-57ED320ABBBC}" srcOrd="25" destOrd="0" presId="urn:microsoft.com/office/officeart/2011/layout/ConvergingText"/>
    <dgm:cxn modelId="{B74D59F4-0A24-472E-917E-BEFC32DD1DC6}" type="presParOf" srcId="{57E46CBB-80D5-41A5-970F-96007378557D}" destId="{952F2F0B-CED9-4D5B-B43F-8DAFEAB50F93}" srcOrd="26" destOrd="0" presId="urn:microsoft.com/office/officeart/2011/layout/ConvergingText"/>
    <dgm:cxn modelId="{1AB0736A-3321-46EF-BD5A-1A6FBECB4489}" type="presParOf" srcId="{57E46CBB-80D5-41A5-970F-96007378557D}" destId="{CEE96AA7-D5EE-4F20-8307-73D697ACC543}" srcOrd="27" destOrd="0" presId="urn:microsoft.com/office/officeart/2011/layout/ConvergingText"/>
    <dgm:cxn modelId="{5FCE4781-E9E9-4D2E-8B9A-DF3997CF66D1}" type="presParOf" srcId="{57E46CBB-80D5-41A5-970F-96007378557D}" destId="{E0EFF6A8-1ABC-435A-9E72-669192BA4D5C}" srcOrd="28" destOrd="0" presId="urn:microsoft.com/office/officeart/2011/layout/ConvergingText"/>
    <dgm:cxn modelId="{14A1DC5D-54F7-48EB-92B9-43F7644C81C0}" type="presParOf" srcId="{57E46CBB-80D5-41A5-970F-96007378557D}" destId="{1356DCC6-7266-4347-9CDB-8699AB4574EE}" srcOrd="29" destOrd="0" presId="urn:microsoft.com/office/officeart/2011/layout/ConvergingText"/>
    <dgm:cxn modelId="{3CA7FEE8-1D37-41C8-ACC5-E1ECF75F03B0}" type="presParOf" srcId="{57E46CBB-80D5-41A5-970F-96007378557D}" destId="{0AAE1AC3-7A54-4B40-A3F8-A387EDB6C862}" srcOrd="30" destOrd="0" presId="urn:microsoft.com/office/officeart/2011/layout/ConvergingText"/>
    <dgm:cxn modelId="{86588586-F5E4-431D-9FF7-58EAA76F00C0}" type="presParOf" srcId="{57E46CBB-80D5-41A5-970F-96007378557D}" destId="{37AAD19F-5EE4-40EE-AAA8-7EF58FE75359}" srcOrd="31" destOrd="0" presId="urn:microsoft.com/office/officeart/2011/layout/ConvergingText"/>
    <dgm:cxn modelId="{140B937C-948D-4B56-9F91-BA0D7AD84D22}" type="presParOf" srcId="{57E46CBB-80D5-41A5-970F-96007378557D}" destId="{9AC23D32-1F4F-4377-9257-CCE5DD5C264D}" srcOrd="32" destOrd="0" presId="urn:microsoft.com/office/officeart/2011/layout/ConvergingText"/>
    <dgm:cxn modelId="{76596F86-E231-4134-9553-95EFFDA0576D}" type="presParOf" srcId="{57E46CBB-80D5-41A5-970F-96007378557D}" destId="{4245358B-051E-4FB1-B09D-1F97D45DB15A}" srcOrd="33" destOrd="0" presId="urn:microsoft.com/office/officeart/2011/layout/ConvergingText"/>
    <dgm:cxn modelId="{A9044752-270F-4DD9-BC50-4B6B67C7627C}" type="presParOf" srcId="{57E46CBB-80D5-41A5-970F-96007378557D}" destId="{C88CC3EC-487E-49BE-83B7-EBBCDC14F03B}" srcOrd="34" destOrd="0" presId="urn:microsoft.com/office/officeart/2011/layout/ConvergingText"/>
    <dgm:cxn modelId="{AC1F4192-9609-4617-8773-5CC793E04CCE}" type="presParOf" srcId="{57E46CBB-80D5-41A5-970F-96007378557D}" destId="{5B375632-C8DF-4768-88FE-4B52D1C2DA21}" srcOrd="35" destOrd="0" presId="urn:microsoft.com/office/officeart/2011/layout/ConvergingText"/>
    <dgm:cxn modelId="{068AE5D0-A896-46CE-9A6C-EAA0E2D28B92}" type="presParOf" srcId="{57E46CBB-80D5-41A5-970F-96007378557D}" destId="{A37125C5-59C2-4F01-B397-5856791C8A5E}" srcOrd="36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982A75-9D07-4D9C-B775-0E38BBC22E69}">
      <dsp:nvSpPr>
        <dsp:cNvPr id="0" name=""/>
        <dsp:cNvSpPr/>
      </dsp:nvSpPr>
      <dsp:spPr>
        <a:xfrm>
          <a:off x="3381566" y="2941343"/>
          <a:ext cx="94014" cy="9401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68F578-02B0-492D-B58D-055ED107B477}">
      <dsp:nvSpPr>
        <dsp:cNvPr id="0" name=""/>
        <dsp:cNvSpPr/>
      </dsp:nvSpPr>
      <dsp:spPr>
        <a:xfrm>
          <a:off x="3209483" y="2941343"/>
          <a:ext cx="94014" cy="94013"/>
        </a:xfrm>
        <a:prstGeom prst="ellipse">
          <a:avLst/>
        </a:prstGeom>
        <a:solidFill>
          <a:schemeClr val="accent5">
            <a:hueOff val="-66260"/>
            <a:satOff val="-171"/>
            <a:lumOff val="-115"/>
            <a:alphaOff val="0"/>
          </a:schemeClr>
        </a:solidFill>
        <a:ln w="6350" cap="flat" cmpd="sng" algn="ctr">
          <a:solidFill>
            <a:schemeClr val="accent5">
              <a:hueOff val="-66260"/>
              <a:satOff val="-171"/>
              <a:lumOff val="-115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7B5FDA-0890-4CE7-A422-26A3D9A89F7C}">
      <dsp:nvSpPr>
        <dsp:cNvPr id="0" name=""/>
        <dsp:cNvSpPr/>
      </dsp:nvSpPr>
      <dsp:spPr>
        <a:xfrm>
          <a:off x="3037733" y="2941343"/>
          <a:ext cx="94014" cy="94013"/>
        </a:xfrm>
        <a:prstGeom prst="ellipse">
          <a:avLst/>
        </a:prstGeom>
        <a:solidFill>
          <a:schemeClr val="accent5">
            <a:hueOff val="-132520"/>
            <a:satOff val="-342"/>
            <a:lumOff val="-231"/>
            <a:alphaOff val="0"/>
          </a:schemeClr>
        </a:solidFill>
        <a:ln w="6350" cap="flat" cmpd="sng" algn="ctr">
          <a:solidFill>
            <a:schemeClr val="accent5">
              <a:hueOff val="-132520"/>
              <a:satOff val="-342"/>
              <a:lumOff val="-231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B11EA4-49BB-43E4-8006-A75E53C816A8}">
      <dsp:nvSpPr>
        <dsp:cNvPr id="0" name=""/>
        <dsp:cNvSpPr/>
      </dsp:nvSpPr>
      <dsp:spPr>
        <a:xfrm>
          <a:off x="2865650" y="2941343"/>
          <a:ext cx="94014" cy="94013"/>
        </a:xfrm>
        <a:prstGeom prst="ellipse">
          <a:avLst/>
        </a:prstGeom>
        <a:solidFill>
          <a:schemeClr val="accent5">
            <a:hueOff val="-198781"/>
            <a:satOff val="-512"/>
            <a:lumOff val="-346"/>
            <a:alphaOff val="0"/>
          </a:schemeClr>
        </a:solidFill>
        <a:ln w="6350" cap="flat" cmpd="sng" algn="ctr">
          <a:solidFill>
            <a:schemeClr val="accent5">
              <a:hueOff val="-198781"/>
              <a:satOff val="-512"/>
              <a:lumOff val="-346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D8AEB3-E732-4480-8515-5CA8305AF8DF}">
      <dsp:nvSpPr>
        <dsp:cNvPr id="0" name=""/>
        <dsp:cNvSpPr/>
      </dsp:nvSpPr>
      <dsp:spPr>
        <a:xfrm>
          <a:off x="2693567" y="2941343"/>
          <a:ext cx="94014" cy="94013"/>
        </a:xfrm>
        <a:prstGeom prst="ellipse">
          <a:avLst/>
        </a:prstGeom>
        <a:solidFill>
          <a:schemeClr val="accent5">
            <a:hueOff val="-265041"/>
            <a:satOff val="-683"/>
            <a:lumOff val="-461"/>
            <a:alphaOff val="0"/>
          </a:schemeClr>
        </a:solidFill>
        <a:ln w="6350" cap="flat" cmpd="sng" algn="ctr">
          <a:solidFill>
            <a:schemeClr val="accent5">
              <a:hueOff val="-265041"/>
              <a:satOff val="-683"/>
              <a:lumOff val="-461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0A6E52-0185-49FD-B2CA-15B882F2BB01}">
      <dsp:nvSpPr>
        <dsp:cNvPr id="0" name=""/>
        <dsp:cNvSpPr/>
      </dsp:nvSpPr>
      <dsp:spPr>
        <a:xfrm>
          <a:off x="2427802" y="2894336"/>
          <a:ext cx="188028" cy="187846"/>
        </a:xfrm>
        <a:prstGeom prst="ellipse">
          <a:avLst/>
        </a:prstGeom>
        <a:solidFill>
          <a:schemeClr val="accent5">
            <a:hueOff val="-331301"/>
            <a:satOff val="-854"/>
            <a:lumOff val="-577"/>
            <a:alphaOff val="0"/>
          </a:schemeClr>
        </a:solidFill>
        <a:ln w="6350" cap="flat" cmpd="sng" algn="ctr">
          <a:solidFill>
            <a:schemeClr val="accent5">
              <a:hueOff val="-331301"/>
              <a:satOff val="-854"/>
              <a:lumOff val="-577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987A27-284C-471A-AA51-6EE15F3A2365}">
      <dsp:nvSpPr>
        <dsp:cNvPr id="0" name=""/>
        <dsp:cNvSpPr/>
      </dsp:nvSpPr>
      <dsp:spPr>
        <a:xfrm>
          <a:off x="3228419" y="2747326"/>
          <a:ext cx="94014" cy="94013"/>
        </a:xfrm>
        <a:prstGeom prst="ellipse">
          <a:avLst/>
        </a:prstGeom>
        <a:solidFill>
          <a:schemeClr val="accent5">
            <a:hueOff val="-397561"/>
            <a:satOff val="-1025"/>
            <a:lumOff val="-692"/>
            <a:alphaOff val="0"/>
          </a:schemeClr>
        </a:solidFill>
        <a:ln w="6350" cap="flat" cmpd="sng" algn="ctr">
          <a:solidFill>
            <a:schemeClr val="accent5">
              <a:hueOff val="-397561"/>
              <a:satOff val="-1025"/>
              <a:lumOff val="-692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10EC1C-8C4C-4AD5-9663-96EF0ECD4682}">
      <dsp:nvSpPr>
        <dsp:cNvPr id="0" name=""/>
        <dsp:cNvSpPr/>
      </dsp:nvSpPr>
      <dsp:spPr>
        <a:xfrm>
          <a:off x="3228419" y="3136630"/>
          <a:ext cx="94014" cy="94013"/>
        </a:xfrm>
        <a:prstGeom prst="ellipse">
          <a:avLst/>
        </a:prstGeom>
        <a:solidFill>
          <a:schemeClr val="accent5">
            <a:hueOff val="-463822"/>
            <a:satOff val="-1195"/>
            <a:lumOff val="-807"/>
            <a:alphaOff val="0"/>
          </a:schemeClr>
        </a:solidFill>
        <a:ln w="6350" cap="flat" cmpd="sng" algn="ctr">
          <a:solidFill>
            <a:schemeClr val="accent5">
              <a:hueOff val="-463822"/>
              <a:satOff val="-1195"/>
              <a:lumOff val="-807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4B0195-DDAA-4982-86B9-612C241D8D02}">
      <dsp:nvSpPr>
        <dsp:cNvPr id="0" name=""/>
        <dsp:cNvSpPr/>
      </dsp:nvSpPr>
      <dsp:spPr>
        <a:xfrm>
          <a:off x="3312467" y="2831721"/>
          <a:ext cx="94014" cy="94013"/>
        </a:xfrm>
        <a:prstGeom prst="ellipse">
          <a:avLst/>
        </a:prstGeom>
        <a:solidFill>
          <a:schemeClr val="accent5">
            <a:hueOff val="-530082"/>
            <a:satOff val="-1366"/>
            <a:lumOff val="-923"/>
            <a:alphaOff val="0"/>
          </a:schemeClr>
        </a:solidFill>
        <a:ln w="6350" cap="flat" cmpd="sng" algn="ctr">
          <a:solidFill>
            <a:schemeClr val="accent5">
              <a:hueOff val="-530082"/>
              <a:satOff val="-1366"/>
              <a:lumOff val="-923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872B54-CBA5-4CC0-B86C-79E34D360FF9}">
      <dsp:nvSpPr>
        <dsp:cNvPr id="0" name=""/>
        <dsp:cNvSpPr/>
      </dsp:nvSpPr>
      <dsp:spPr>
        <a:xfrm>
          <a:off x="3317782" y="3052780"/>
          <a:ext cx="94014" cy="94013"/>
        </a:xfrm>
        <a:prstGeom prst="ellipse">
          <a:avLst/>
        </a:prstGeom>
        <a:solidFill>
          <a:schemeClr val="accent5">
            <a:hueOff val="-596342"/>
            <a:satOff val="-1537"/>
            <a:lumOff val="-1038"/>
            <a:alphaOff val="0"/>
          </a:schemeClr>
        </a:solidFill>
        <a:ln w="6350" cap="flat" cmpd="sng" algn="ctr">
          <a:solidFill>
            <a:schemeClr val="accent5">
              <a:hueOff val="-596342"/>
              <a:satOff val="-1537"/>
              <a:lumOff val="-1038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F8A3F1-786E-4C21-9430-6CC7302B1A80}">
      <dsp:nvSpPr>
        <dsp:cNvPr id="0" name=""/>
        <dsp:cNvSpPr/>
      </dsp:nvSpPr>
      <dsp:spPr>
        <a:xfrm>
          <a:off x="1044688" y="2114619"/>
          <a:ext cx="1673933" cy="1744013"/>
        </a:xfrm>
        <a:prstGeom prst="ellipse">
          <a:avLst/>
        </a:prstGeom>
        <a:solidFill>
          <a:schemeClr val="accent5">
            <a:hueOff val="-662602"/>
            <a:satOff val="-1708"/>
            <a:lumOff val="-1153"/>
            <a:alphaOff val="0"/>
          </a:schemeClr>
        </a:solidFill>
        <a:ln w="6350" cap="flat" cmpd="sng" algn="ctr">
          <a:solidFill>
            <a:schemeClr val="accent5">
              <a:hueOff val="-662602"/>
              <a:satOff val="-1708"/>
              <a:lumOff val="-1153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1400" kern="1200" dirty="0">
              <a:latin typeface="Khmer Telecommunication" panose="02000500000000000000" pitchFamily="2" charset="0"/>
              <a:cs typeface="Khmer Telecommunication" panose="02000500000000000000" pitchFamily="2" charset="0"/>
            </a:rPr>
            <a:t>ការជូនដំណឹងដោយ</a:t>
          </a:r>
          <a:r>
            <a:rPr lang="en-US" sz="1400" kern="1200" dirty="0">
              <a:latin typeface="Khmer Telecommunication" panose="02000500000000000000" pitchFamily="2" charset="0"/>
              <a:cs typeface="Khmer Telecommunication" panose="02000500000000000000" pitchFamily="2" charset="0"/>
            </a:rPr>
            <a:t> </a:t>
          </a:r>
          <a:r>
            <a:rPr lang="en-US" sz="1400" kern="1200" dirty="0">
              <a:latin typeface="+mn-lt"/>
              <a:cs typeface="Khmer Telecommunication" panose="02000500000000000000" pitchFamily="2" charset="0"/>
            </a:rPr>
            <a:t>System</a:t>
          </a:r>
        </a:p>
      </dsp:txBody>
      <dsp:txXfrm>
        <a:off x="1289830" y="2370024"/>
        <a:ext cx="1183649" cy="1233203"/>
      </dsp:txXfrm>
    </dsp:sp>
    <dsp:sp modelId="{46694282-0009-41EC-9905-90CA1EA157F4}">
      <dsp:nvSpPr>
        <dsp:cNvPr id="0" name=""/>
        <dsp:cNvSpPr/>
      </dsp:nvSpPr>
      <dsp:spPr>
        <a:xfrm>
          <a:off x="1450451" y="2358385"/>
          <a:ext cx="188028" cy="187846"/>
        </a:xfrm>
        <a:prstGeom prst="ellipse">
          <a:avLst/>
        </a:prstGeom>
        <a:solidFill>
          <a:schemeClr val="accent5">
            <a:hueOff val="-728862"/>
            <a:satOff val="-1879"/>
            <a:lumOff val="-1269"/>
            <a:alphaOff val="0"/>
          </a:schemeClr>
        </a:solidFill>
        <a:ln w="6350" cap="flat" cmpd="sng" algn="ctr">
          <a:solidFill>
            <a:schemeClr val="accent5">
              <a:hueOff val="-728862"/>
              <a:satOff val="-1879"/>
              <a:lumOff val="-1269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3E5DC-72C1-47CF-B504-A8B93288DF9F}">
      <dsp:nvSpPr>
        <dsp:cNvPr id="0" name=""/>
        <dsp:cNvSpPr/>
      </dsp:nvSpPr>
      <dsp:spPr>
        <a:xfrm>
          <a:off x="1344477" y="2270542"/>
          <a:ext cx="94014" cy="94013"/>
        </a:xfrm>
        <a:prstGeom prst="ellipse">
          <a:avLst/>
        </a:prstGeom>
        <a:solidFill>
          <a:schemeClr val="accent5">
            <a:hueOff val="-795123"/>
            <a:satOff val="-2049"/>
            <a:lumOff val="-1384"/>
            <a:alphaOff val="0"/>
          </a:schemeClr>
        </a:solidFill>
        <a:ln w="6350" cap="flat" cmpd="sng" algn="ctr">
          <a:solidFill>
            <a:schemeClr val="accent5">
              <a:hueOff val="-795123"/>
              <a:satOff val="-2049"/>
              <a:lumOff val="-1384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24E9E-1AF1-47EC-B8B6-4338534CBDA6}">
      <dsp:nvSpPr>
        <dsp:cNvPr id="0" name=""/>
        <dsp:cNvSpPr/>
      </dsp:nvSpPr>
      <dsp:spPr>
        <a:xfrm>
          <a:off x="1150468" y="2208834"/>
          <a:ext cx="94014" cy="94013"/>
        </a:xfrm>
        <a:prstGeom prst="ellipse">
          <a:avLst/>
        </a:prstGeom>
        <a:solidFill>
          <a:schemeClr val="accent5">
            <a:hueOff val="-861383"/>
            <a:satOff val="-2220"/>
            <a:lumOff val="-1499"/>
            <a:alphaOff val="0"/>
          </a:schemeClr>
        </a:solidFill>
        <a:ln w="6350" cap="flat" cmpd="sng" algn="ctr">
          <a:solidFill>
            <a:schemeClr val="accent5">
              <a:hueOff val="-861383"/>
              <a:satOff val="-2220"/>
              <a:lumOff val="-1499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3756A9-34A0-43B3-8701-C420F343DFDA}">
      <dsp:nvSpPr>
        <dsp:cNvPr id="0" name=""/>
        <dsp:cNvSpPr/>
      </dsp:nvSpPr>
      <dsp:spPr>
        <a:xfrm>
          <a:off x="956792" y="2208834"/>
          <a:ext cx="94014" cy="94013"/>
        </a:xfrm>
        <a:prstGeom prst="ellipse">
          <a:avLst/>
        </a:prstGeom>
        <a:solidFill>
          <a:schemeClr val="accent5">
            <a:hueOff val="-927643"/>
            <a:satOff val="-2391"/>
            <a:lumOff val="-1615"/>
            <a:alphaOff val="0"/>
          </a:schemeClr>
        </a:solidFill>
        <a:ln w="6350" cap="flat" cmpd="sng" algn="ctr">
          <a:solidFill>
            <a:schemeClr val="accent5">
              <a:hueOff val="-927643"/>
              <a:satOff val="-2391"/>
              <a:lumOff val="-1615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2D8D2C-4381-4C01-9116-1F807F704805}">
      <dsp:nvSpPr>
        <dsp:cNvPr id="0" name=""/>
        <dsp:cNvSpPr/>
      </dsp:nvSpPr>
      <dsp:spPr>
        <a:xfrm>
          <a:off x="763116" y="2208834"/>
          <a:ext cx="94014" cy="94013"/>
        </a:xfrm>
        <a:prstGeom prst="ellipse">
          <a:avLst/>
        </a:prstGeom>
        <a:solidFill>
          <a:schemeClr val="accent5">
            <a:hueOff val="-993903"/>
            <a:satOff val="-2562"/>
            <a:lumOff val="-1730"/>
            <a:alphaOff val="0"/>
          </a:schemeClr>
        </a:solidFill>
        <a:ln w="6350" cap="flat" cmpd="sng" algn="ctr">
          <a:solidFill>
            <a:schemeClr val="accent5">
              <a:hueOff val="-993903"/>
              <a:satOff val="-2562"/>
              <a:lumOff val="-1730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5C2DB6-DBB0-4DA2-B2EF-B32205AB6CDB}">
      <dsp:nvSpPr>
        <dsp:cNvPr id="0" name=""/>
        <dsp:cNvSpPr/>
      </dsp:nvSpPr>
      <dsp:spPr>
        <a:xfrm>
          <a:off x="569440" y="2208834"/>
          <a:ext cx="94014" cy="94013"/>
        </a:xfrm>
        <a:prstGeom prst="ellipse">
          <a:avLst/>
        </a:prstGeom>
        <a:solidFill>
          <a:schemeClr val="accent5">
            <a:hueOff val="-1060164"/>
            <a:satOff val="-2732"/>
            <a:lumOff val="-1845"/>
            <a:alphaOff val="0"/>
          </a:schemeClr>
        </a:solidFill>
        <a:ln w="6350" cap="flat" cmpd="sng" algn="ctr">
          <a:solidFill>
            <a:schemeClr val="accent5">
              <a:hueOff val="-1060164"/>
              <a:satOff val="-2732"/>
              <a:lumOff val="-1845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7560AF-8DF7-43BF-BE59-56710EDCB5AF}">
      <dsp:nvSpPr>
        <dsp:cNvPr id="0" name=""/>
        <dsp:cNvSpPr/>
      </dsp:nvSpPr>
      <dsp:spPr>
        <a:xfrm>
          <a:off x="375431" y="2208834"/>
          <a:ext cx="94014" cy="94013"/>
        </a:xfrm>
        <a:prstGeom prst="ellipse">
          <a:avLst/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6350" cap="flat" cmpd="sng" algn="ctr">
          <a:solidFill>
            <a:schemeClr val="accent5">
              <a:hueOff val="-1126424"/>
              <a:satOff val="-2903"/>
              <a:lumOff val="-1961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E891C0-2053-4837-8D00-F4E05CED910B}">
      <dsp:nvSpPr>
        <dsp:cNvPr id="0" name=""/>
        <dsp:cNvSpPr/>
      </dsp:nvSpPr>
      <dsp:spPr>
        <a:xfrm>
          <a:off x="181755" y="2208834"/>
          <a:ext cx="94014" cy="94013"/>
        </a:xfrm>
        <a:prstGeom prst="ellipse">
          <a:avLst/>
        </a:prstGeom>
        <a:solidFill>
          <a:schemeClr val="accent5">
            <a:hueOff val="-1192684"/>
            <a:satOff val="-3074"/>
            <a:lumOff val="-2076"/>
            <a:alphaOff val="0"/>
          </a:schemeClr>
        </a:solidFill>
        <a:ln w="6350" cap="flat" cmpd="sng" algn="ctr">
          <a:solidFill>
            <a:schemeClr val="accent5">
              <a:hueOff val="-1192684"/>
              <a:satOff val="-3074"/>
              <a:lumOff val="-2076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019C1E-9C07-422D-AF88-887BAEA159D2}">
      <dsp:nvSpPr>
        <dsp:cNvPr id="0" name=""/>
        <dsp:cNvSpPr/>
      </dsp:nvSpPr>
      <dsp:spPr>
        <a:xfrm>
          <a:off x="180426" y="1976522"/>
          <a:ext cx="1060402" cy="234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1400" kern="1200" dirty="0">
              <a:latin typeface="Khmer Telecommunication" panose="02000500000000000000" pitchFamily="2" charset="0"/>
              <a:cs typeface="Khmer Telecommunication" panose="02000500000000000000" pitchFamily="2" charset="0"/>
            </a:rPr>
            <a:t>នាវេទក្រហម</a:t>
          </a:r>
          <a:r>
            <a:rPr lang="en-US" sz="1400" kern="1200" dirty="0">
              <a:latin typeface="Khmer Telecommunication" panose="02000500000000000000" pitchFamily="2" charset="0"/>
              <a:cs typeface="Khmer Telecommunication" panose="02000500000000000000" pitchFamily="2" charset="0"/>
            </a:rPr>
            <a:t> </a:t>
          </a:r>
          <a:r>
            <a:rPr lang="en-US" sz="1400" kern="1200" dirty="0">
              <a:latin typeface="+mj-lt"/>
              <a:cs typeface="Khmer Telecommunication" panose="02000500000000000000" pitchFamily="2" charset="0"/>
            </a:rPr>
            <a:t>Interpol</a:t>
          </a:r>
        </a:p>
      </dsp:txBody>
      <dsp:txXfrm>
        <a:off x="180426" y="1976522"/>
        <a:ext cx="1060402" cy="234853"/>
      </dsp:txXfrm>
    </dsp:sp>
    <dsp:sp modelId="{A506F000-3089-42E5-B75C-4CDC3989707A}">
      <dsp:nvSpPr>
        <dsp:cNvPr id="0" name=""/>
        <dsp:cNvSpPr/>
      </dsp:nvSpPr>
      <dsp:spPr>
        <a:xfrm>
          <a:off x="1202625" y="2652586"/>
          <a:ext cx="188028" cy="187846"/>
        </a:xfrm>
        <a:prstGeom prst="ellipse">
          <a:avLst/>
        </a:prstGeom>
        <a:solidFill>
          <a:schemeClr val="accent5">
            <a:hueOff val="-1325205"/>
            <a:satOff val="-3415"/>
            <a:lumOff val="-2307"/>
            <a:alphaOff val="0"/>
          </a:schemeClr>
        </a:solidFill>
        <a:ln w="6350" cap="flat" cmpd="sng" algn="ctr">
          <a:solidFill>
            <a:schemeClr val="accent5">
              <a:hueOff val="-1325205"/>
              <a:satOff val="-3415"/>
              <a:lumOff val="-2307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23CDE6-C49B-4C92-A8F4-455D4678E672}">
      <dsp:nvSpPr>
        <dsp:cNvPr id="0" name=""/>
        <dsp:cNvSpPr/>
      </dsp:nvSpPr>
      <dsp:spPr>
        <a:xfrm>
          <a:off x="1046820" y="2691063"/>
          <a:ext cx="94014" cy="94013"/>
        </a:xfrm>
        <a:prstGeom prst="ellipse">
          <a:avLst/>
        </a:prstGeom>
        <a:solidFill>
          <a:schemeClr val="accent5">
            <a:hueOff val="-1391465"/>
            <a:satOff val="-3586"/>
            <a:lumOff val="-2422"/>
            <a:alphaOff val="0"/>
          </a:schemeClr>
        </a:solidFill>
        <a:ln w="6350" cap="flat" cmpd="sng" algn="ctr">
          <a:solidFill>
            <a:schemeClr val="accent5">
              <a:hueOff val="-1391465"/>
              <a:satOff val="-3586"/>
              <a:lumOff val="-2422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4F83B2-68B0-4FF9-9830-A6AB0055BA4B}">
      <dsp:nvSpPr>
        <dsp:cNvPr id="0" name=""/>
        <dsp:cNvSpPr/>
      </dsp:nvSpPr>
      <dsp:spPr>
        <a:xfrm>
          <a:off x="868093" y="2691063"/>
          <a:ext cx="94014" cy="94013"/>
        </a:xfrm>
        <a:prstGeom prst="ellipse">
          <a:avLst/>
        </a:prstGeom>
        <a:solidFill>
          <a:schemeClr val="accent5">
            <a:hueOff val="-1457725"/>
            <a:satOff val="-3757"/>
            <a:lumOff val="-2538"/>
            <a:alphaOff val="0"/>
          </a:schemeClr>
        </a:solidFill>
        <a:ln w="6350" cap="flat" cmpd="sng" algn="ctr">
          <a:solidFill>
            <a:schemeClr val="accent5">
              <a:hueOff val="-1457725"/>
              <a:satOff val="-3757"/>
              <a:lumOff val="-2538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82657F-5919-447B-A8B6-397A79F3AA4D}">
      <dsp:nvSpPr>
        <dsp:cNvPr id="0" name=""/>
        <dsp:cNvSpPr/>
      </dsp:nvSpPr>
      <dsp:spPr>
        <a:xfrm>
          <a:off x="689698" y="2691063"/>
          <a:ext cx="94014" cy="94013"/>
        </a:xfrm>
        <a:prstGeom prst="ellipse">
          <a:avLst/>
        </a:prstGeom>
        <a:solidFill>
          <a:schemeClr val="accent5">
            <a:hueOff val="-1523985"/>
            <a:satOff val="-3928"/>
            <a:lumOff val="-2653"/>
            <a:alphaOff val="0"/>
          </a:schemeClr>
        </a:solidFill>
        <a:ln w="6350" cap="flat" cmpd="sng" algn="ctr">
          <a:solidFill>
            <a:schemeClr val="accent5">
              <a:hueOff val="-1523985"/>
              <a:satOff val="-3928"/>
              <a:lumOff val="-2653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CB90AB-DED2-4699-B7E1-41020240E515}">
      <dsp:nvSpPr>
        <dsp:cNvPr id="0" name=""/>
        <dsp:cNvSpPr/>
      </dsp:nvSpPr>
      <dsp:spPr>
        <a:xfrm>
          <a:off x="511304" y="2691063"/>
          <a:ext cx="94014" cy="94013"/>
        </a:xfrm>
        <a:prstGeom prst="ellipse">
          <a:avLst/>
        </a:prstGeom>
        <a:solidFill>
          <a:schemeClr val="accent5">
            <a:hueOff val="-1590245"/>
            <a:satOff val="-4099"/>
            <a:lumOff val="-2768"/>
            <a:alphaOff val="0"/>
          </a:schemeClr>
        </a:solidFill>
        <a:ln w="6350" cap="flat" cmpd="sng" algn="ctr">
          <a:solidFill>
            <a:schemeClr val="accent5">
              <a:hueOff val="-1590245"/>
              <a:satOff val="-4099"/>
              <a:lumOff val="-2768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5BB58E-6D3B-4EA7-BA64-095EDF4B5DC5}">
      <dsp:nvSpPr>
        <dsp:cNvPr id="0" name=""/>
        <dsp:cNvSpPr/>
      </dsp:nvSpPr>
      <dsp:spPr>
        <a:xfrm>
          <a:off x="332577" y="2691063"/>
          <a:ext cx="94014" cy="94013"/>
        </a:xfrm>
        <a:prstGeom prst="ellipse">
          <a:avLst/>
        </a:prstGeom>
        <a:solidFill>
          <a:schemeClr val="accent5">
            <a:hueOff val="-1656506"/>
            <a:satOff val="-4269"/>
            <a:lumOff val="-2884"/>
            <a:alphaOff val="0"/>
          </a:schemeClr>
        </a:solidFill>
        <a:ln w="6350" cap="flat" cmpd="sng" algn="ctr">
          <a:solidFill>
            <a:schemeClr val="accent5">
              <a:hueOff val="-1656506"/>
              <a:satOff val="-4269"/>
              <a:lumOff val="-2884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D0EC01-BA4E-4B41-8C99-BE98E966099D}">
      <dsp:nvSpPr>
        <dsp:cNvPr id="0" name=""/>
        <dsp:cNvSpPr/>
      </dsp:nvSpPr>
      <dsp:spPr>
        <a:xfrm>
          <a:off x="154182" y="2691063"/>
          <a:ext cx="94014" cy="94013"/>
        </a:xfrm>
        <a:prstGeom prst="ellipse">
          <a:avLst/>
        </a:prstGeom>
        <a:solidFill>
          <a:schemeClr val="accent5">
            <a:hueOff val="-1722766"/>
            <a:satOff val="-4440"/>
            <a:lumOff val="-2999"/>
            <a:alphaOff val="0"/>
          </a:schemeClr>
        </a:solidFill>
        <a:ln w="6350" cap="flat" cmpd="sng" algn="ctr">
          <a:solidFill>
            <a:schemeClr val="accent5">
              <a:hueOff val="-1722766"/>
              <a:satOff val="-4440"/>
              <a:lumOff val="-2999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B3D753-9E90-4DD4-91C6-5BAE87EF06A1}">
      <dsp:nvSpPr>
        <dsp:cNvPr id="0" name=""/>
        <dsp:cNvSpPr/>
      </dsp:nvSpPr>
      <dsp:spPr>
        <a:xfrm>
          <a:off x="153517" y="2459658"/>
          <a:ext cx="986652" cy="234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1050" kern="1200" dirty="0">
              <a:latin typeface="Khmer Telecommunication" panose="02000500000000000000" pitchFamily="2" charset="0"/>
              <a:cs typeface="Khmer Telecommunication" panose="02000500000000000000" pitchFamily="2" charset="0"/>
            </a:rPr>
            <a:t>បញ្ជីខ្មៅ</a:t>
          </a:r>
          <a:r>
            <a:rPr lang="en-US" sz="1050" kern="1200" dirty="0">
              <a:latin typeface="Khmer Telecommunication" panose="02000500000000000000" pitchFamily="2" charset="0"/>
              <a:cs typeface="Khmer Telecommunication" panose="02000500000000000000" pitchFamily="2" charset="0"/>
            </a:rPr>
            <a:t>     </a:t>
          </a:r>
          <a:br>
            <a:rPr lang="en-US" sz="1050" kern="1200" dirty="0">
              <a:latin typeface="Khmer Telecommunication" panose="02000500000000000000" pitchFamily="2" charset="0"/>
              <a:cs typeface="Khmer Telecommunication" panose="02000500000000000000" pitchFamily="2" charset="0"/>
            </a:rPr>
          </a:br>
          <a:r>
            <a:rPr lang="km-KH" sz="1050" kern="1200" dirty="0">
              <a:latin typeface="Khmer Telecommunication" panose="02000500000000000000" pitchFamily="2" charset="0"/>
              <a:cs typeface="Khmer Telecommunication" panose="02000500000000000000" pitchFamily="2" charset="0"/>
            </a:rPr>
            <a:t>អន្តោប្រវេសន៍</a:t>
          </a:r>
          <a:endParaRPr lang="en-US" sz="1050" kern="1200" dirty="0">
            <a:latin typeface="Khmer Telecommunication" panose="02000500000000000000" pitchFamily="2" charset="0"/>
            <a:cs typeface="Khmer Telecommunication" panose="02000500000000000000" pitchFamily="2" charset="0"/>
          </a:endParaRPr>
        </a:p>
      </dsp:txBody>
      <dsp:txXfrm>
        <a:off x="153517" y="2459658"/>
        <a:ext cx="986652" cy="234853"/>
      </dsp:txXfrm>
    </dsp:sp>
    <dsp:sp modelId="{14A85840-4784-46FF-B0D0-95F2A2E727C5}">
      <dsp:nvSpPr>
        <dsp:cNvPr id="0" name=""/>
        <dsp:cNvSpPr/>
      </dsp:nvSpPr>
      <dsp:spPr>
        <a:xfrm>
          <a:off x="1202625" y="3103961"/>
          <a:ext cx="188028" cy="187846"/>
        </a:xfrm>
        <a:prstGeom prst="ellipse">
          <a:avLst/>
        </a:prstGeom>
        <a:solidFill>
          <a:schemeClr val="accent5">
            <a:hueOff val="-1789026"/>
            <a:satOff val="-4611"/>
            <a:lumOff val="-3114"/>
            <a:alphaOff val="0"/>
          </a:schemeClr>
        </a:solidFill>
        <a:ln w="6350" cap="flat" cmpd="sng" algn="ctr">
          <a:solidFill>
            <a:schemeClr val="accent5">
              <a:hueOff val="-1789026"/>
              <a:satOff val="-4611"/>
              <a:lumOff val="-3114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FEB362-7A36-405A-A474-072CA917637D}">
      <dsp:nvSpPr>
        <dsp:cNvPr id="0" name=""/>
        <dsp:cNvSpPr/>
      </dsp:nvSpPr>
      <dsp:spPr>
        <a:xfrm>
          <a:off x="1046820" y="3215762"/>
          <a:ext cx="94014" cy="94013"/>
        </a:xfrm>
        <a:prstGeom prst="ellipse">
          <a:avLst/>
        </a:prstGeom>
        <a:solidFill>
          <a:schemeClr val="accent5">
            <a:hueOff val="-1855286"/>
            <a:satOff val="-4782"/>
            <a:lumOff val="-3230"/>
            <a:alphaOff val="0"/>
          </a:schemeClr>
        </a:solidFill>
        <a:ln w="6350" cap="flat" cmpd="sng" algn="ctr">
          <a:solidFill>
            <a:schemeClr val="accent5">
              <a:hueOff val="-1855286"/>
              <a:satOff val="-4782"/>
              <a:lumOff val="-3230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123C6C-0DDD-46E3-A4F1-FEEE9426D9F0}">
      <dsp:nvSpPr>
        <dsp:cNvPr id="0" name=""/>
        <dsp:cNvSpPr/>
      </dsp:nvSpPr>
      <dsp:spPr>
        <a:xfrm>
          <a:off x="868093" y="3215762"/>
          <a:ext cx="94014" cy="94013"/>
        </a:xfrm>
        <a:prstGeom prst="ellipse">
          <a:avLst/>
        </a:prstGeom>
        <a:solidFill>
          <a:schemeClr val="accent5">
            <a:hueOff val="-1921547"/>
            <a:satOff val="-4952"/>
            <a:lumOff val="-3345"/>
            <a:alphaOff val="0"/>
          </a:schemeClr>
        </a:solidFill>
        <a:ln w="6350" cap="flat" cmpd="sng" algn="ctr">
          <a:solidFill>
            <a:schemeClr val="accent5">
              <a:hueOff val="-1921547"/>
              <a:satOff val="-4952"/>
              <a:lumOff val="-3345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84077B-5906-4151-BAD8-54D4B1C92678}">
      <dsp:nvSpPr>
        <dsp:cNvPr id="0" name=""/>
        <dsp:cNvSpPr/>
      </dsp:nvSpPr>
      <dsp:spPr>
        <a:xfrm>
          <a:off x="689698" y="3215762"/>
          <a:ext cx="94014" cy="94013"/>
        </a:xfrm>
        <a:prstGeom prst="ellipse">
          <a:avLst/>
        </a:prstGeom>
        <a:solidFill>
          <a:schemeClr val="accent5">
            <a:hueOff val="-1987807"/>
            <a:satOff val="-5123"/>
            <a:lumOff val="-3460"/>
            <a:alphaOff val="0"/>
          </a:schemeClr>
        </a:solidFill>
        <a:ln w="6350" cap="flat" cmpd="sng" algn="ctr">
          <a:solidFill>
            <a:schemeClr val="accent5">
              <a:hueOff val="-1987807"/>
              <a:satOff val="-5123"/>
              <a:lumOff val="-3460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0C832F-DD20-4656-8087-8688F250255C}">
      <dsp:nvSpPr>
        <dsp:cNvPr id="0" name=""/>
        <dsp:cNvSpPr/>
      </dsp:nvSpPr>
      <dsp:spPr>
        <a:xfrm>
          <a:off x="511304" y="3215762"/>
          <a:ext cx="94014" cy="94013"/>
        </a:xfrm>
        <a:prstGeom prst="ellipse">
          <a:avLst/>
        </a:prstGeom>
        <a:solidFill>
          <a:schemeClr val="accent5">
            <a:hueOff val="-2054067"/>
            <a:satOff val="-5294"/>
            <a:lumOff val="-3576"/>
            <a:alphaOff val="0"/>
          </a:schemeClr>
        </a:solidFill>
        <a:ln w="6350" cap="flat" cmpd="sng" algn="ctr">
          <a:solidFill>
            <a:schemeClr val="accent5">
              <a:hueOff val="-2054067"/>
              <a:satOff val="-5294"/>
              <a:lumOff val="-3576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755506-ADED-493E-9B71-5571E1522C5B}">
      <dsp:nvSpPr>
        <dsp:cNvPr id="0" name=""/>
        <dsp:cNvSpPr/>
      </dsp:nvSpPr>
      <dsp:spPr>
        <a:xfrm>
          <a:off x="332577" y="3215762"/>
          <a:ext cx="94014" cy="94013"/>
        </a:xfrm>
        <a:prstGeom prst="ellipse">
          <a:avLst/>
        </a:prstGeom>
        <a:solidFill>
          <a:schemeClr val="accent5">
            <a:hueOff val="-2120327"/>
            <a:satOff val="-5465"/>
            <a:lumOff val="-3691"/>
            <a:alphaOff val="0"/>
          </a:schemeClr>
        </a:solidFill>
        <a:ln w="6350" cap="flat" cmpd="sng" algn="ctr">
          <a:solidFill>
            <a:schemeClr val="accent5">
              <a:hueOff val="-2120327"/>
              <a:satOff val="-5465"/>
              <a:lumOff val="-3691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C84142-561C-410F-B6C9-BEEA3DAFC9EE}">
      <dsp:nvSpPr>
        <dsp:cNvPr id="0" name=""/>
        <dsp:cNvSpPr/>
      </dsp:nvSpPr>
      <dsp:spPr>
        <a:xfrm>
          <a:off x="154182" y="3215762"/>
          <a:ext cx="94014" cy="94013"/>
        </a:xfrm>
        <a:prstGeom prst="ellipse">
          <a:avLst/>
        </a:prstGeom>
        <a:solidFill>
          <a:schemeClr val="accent5">
            <a:hueOff val="-2186587"/>
            <a:satOff val="-5636"/>
            <a:lumOff val="-3806"/>
            <a:alphaOff val="0"/>
          </a:schemeClr>
        </a:solidFill>
        <a:ln w="6350" cap="flat" cmpd="sng" algn="ctr">
          <a:solidFill>
            <a:schemeClr val="accent5">
              <a:hueOff val="-2186587"/>
              <a:satOff val="-5636"/>
              <a:lumOff val="-3806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605D97-E03E-415F-9493-4B20FDE35CBF}">
      <dsp:nvSpPr>
        <dsp:cNvPr id="0" name=""/>
        <dsp:cNvSpPr/>
      </dsp:nvSpPr>
      <dsp:spPr>
        <a:xfrm>
          <a:off x="153517" y="2983268"/>
          <a:ext cx="986652" cy="234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1400" kern="1200" dirty="0">
              <a:latin typeface="Khmer Telecommunication" panose="02000500000000000000" pitchFamily="2" charset="0"/>
              <a:cs typeface="Khmer Telecommunication" panose="02000500000000000000" pitchFamily="2" charset="0"/>
            </a:rPr>
            <a:t>ដីការឃាត់ខ្លួន</a:t>
          </a:r>
          <a:endParaRPr lang="en-US" sz="1400" kern="1200" dirty="0">
            <a:latin typeface="Khmer Telecommunication" panose="02000500000000000000" pitchFamily="2" charset="0"/>
            <a:cs typeface="Khmer Telecommunication" panose="02000500000000000000" pitchFamily="2" charset="0"/>
          </a:endParaRPr>
        </a:p>
      </dsp:txBody>
      <dsp:txXfrm>
        <a:off x="153517" y="2983268"/>
        <a:ext cx="986652" cy="234853"/>
      </dsp:txXfrm>
    </dsp:sp>
    <dsp:sp modelId="{F4093B4F-228F-4AA1-991F-A138B1EA9456}">
      <dsp:nvSpPr>
        <dsp:cNvPr id="0" name=""/>
        <dsp:cNvSpPr/>
      </dsp:nvSpPr>
      <dsp:spPr>
        <a:xfrm>
          <a:off x="1450451" y="3428472"/>
          <a:ext cx="188028" cy="187846"/>
        </a:xfrm>
        <a:prstGeom prst="ellips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635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D55AD7-FD73-4CB2-9CB5-3A670368E72E}">
      <dsp:nvSpPr>
        <dsp:cNvPr id="0" name=""/>
        <dsp:cNvSpPr/>
      </dsp:nvSpPr>
      <dsp:spPr>
        <a:xfrm>
          <a:off x="1342816" y="3608696"/>
          <a:ext cx="94014" cy="94013"/>
        </a:xfrm>
        <a:prstGeom prst="ellipse">
          <a:avLst/>
        </a:prstGeom>
        <a:solidFill>
          <a:schemeClr val="accent5">
            <a:hueOff val="-2319108"/>
            <a:satOff val="-5977"/>
            <a:lumOff val="-4037"/>
            <a:alphaOff val="0"/>
          </a:schemeClr>
        </a:solidFill>
        <a:ln w="6350" cap="flat" cmpd="sng" algn="ctr">
          <a:solidFill>
            <a:schemeClr val="accent5">
              <a:hueOff val="-2319108"/>
              <a:satOff val="-5977"/>
              <a:lumOff val="-4037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4E41BF-7E96-4FF0-9606-1C0BC7B89AC0}">
      <dsp:nvSpPr>
        <dsp:cNvPr id="0" name=""/>
        <dsp:cNvSpPr/>
      </dsp:nvSpPr>
      <dsp:spPr>
        <a:xfrm>
          <a:off x="1149472" y="3697446"/>
          <a:ext cx="94014" cy="94013"/>
        </a:xfrm>
        <a:prstGeom prst="ellipse">
          <a:avLst/>
        </a:prstGeom>
        <a:solidFill>
          <a:schemeClr val="accent5">
            <a:hueOff val="-2385368"/>
            <a:satOff val="-6148"/>
            <a:lumOff val="-4152"/>
            <a:alphaOff val="0"/>
          </a:schemeClr>
        </a:solidFill>
        <a:ln w="6350" cap="flat" cmpd="sng" algn="ctr">
          <a:solidFill>
            <a:schemeClr val="accent5">
              <a:hueOff val="-2385368"/>
              <a:satOff val="-6148"/>
              <a:lumOff val="-4152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87094F-B3C2-4FFB-92DF-5F8D5B27EEBD}">
      <dsp:nvSpPr>
        <dsp:cNvPr id="0" name=""/>
        <dsp:cNvSpPr/>
      </dsp:nvSpPr>
      <dsp:spPr>
        <a:xfrm>
          <a:off x="955796" y="3697446"/>
          <a:ext cx="94014" cy="94013"/>
        </a:xfrm>
        <a:prstGeom prst="ellipse">
          <a:avLst/>
        </a:prstGeom>
        <a:solidFill>
          <a:schemeClr val="accent5">
            <a:hueOff val="-2451628"/>
            <a:satOff val="-6319"/>
            <a:lumOff val="-4268"/>
            <a:alphaOff val="0"/>
          </a:schemeClr>
        </a:solidFill>
        <a:ln w="6350" cap="flat" cmpd="sng" algn="ctr">
          <a:solidFill>
            <a:schemeClr val="accent5">
              <a:hueOff val="-2451628"/>
              <a:satOff val="-6319"/>
              <a:lumOff val="-4268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B35356-4511-4405-AEBD-D211417E4D49}">
      <dsp:nvSpPr>
        <dsp:cNvPr id="0" name=""/>
        <dsp:cNvSpPr/>
      </dsp:nvSpPr>
      <dsp:spPr>
        <a:xfrm>
          <a:off x="762452" y="3697446"/>
          <a:ext cx="94014" cy="94013"/>
        </a:xfrm>
        <a:prstGeom prst="ellipse">
          <a:avLst/>
        </a:prstGeom>
        <a:solidFill>
          <a:schemeClr val="accent5">
            <a:hueOff val="-2517889"/>
            <a:satOff val="-6489"/>
            <a:lumOff val="-4383"/>
            <a:alphaOff val="0"/>
          </a:schemeClr>
        </a:solidFill>
        <a:ln w="6350" cap="flat" cmpd="sng" algn="ctr">
          <a:solidFill>
            <a:schemeClr val="accent5">
              <a:hueOff val="-2517889"/>
              <a:satOff val="-6489"/>
              <a:lumOff val="-4383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0EDB99-FFAB-47B6-8E18-E9D5B102C5A8}">
      <dsp:nvSpPr>
        <dsp:cNvPr id="0" name=""/>
        <dsp:cNvSpPr/>
      </dsp:nvSpPr>
      <dsp:spPr>
        <a:xfrm>
          <a:off x="569107" y="3697446"/>
          <a:ext cx="94014" cy="94013"/>
        </a:xfrm>
        <a:prstGeom prst="ellipse">
          <a:avLst/>
        </a:prstGeom>
        <a:solidFill>
          <a:schemeClr val="accent5">
            <a:hueOff val="-2584149"/>
            <a:satOff val="-6660"/>
            <a:lumOff val="-4498"/>
            <a:alphaOff val="0"/>
          </a:schemeClr>
        </a:solidFill>
        <a:ln w="6350" cap="flat" cmpd="sng" algn="ctr">
          <a:solidFill>
            <a:schemeClr val="accent5">
              <a:hueOff val="-2584149"/>
              <a:satOff val="-6660"/>
              <a:lumOff val="-4498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6041CE-1D25-45C2-A53D-931A08E1CBFD}">
      <dsp:nvSpPr>
        <dsp:cNvPr id="0" name=""/>
        <dsp:cNvSpPr/>
      </dsp:nvSpPr>
      <dsp:spPr>
        <a:xfrm>
          <a:off x="375431" y="3697446"/>
          <a:ext cx="94014" cy="94013"/>
        </a:xfrm>
        <a:prstGeom prst="ellipse">
          <a:avLst/>
        </a:prstGeom>
        <a:solidFill>
          <a:schemeClr val="accent5">
            <a:hueOff val="-2650409"/>
            <a:satOff val="-6831"/>
            <a:lumOff val="-4614"/>
            <a:alphaOff val="0"/>
          </a:schemeClr>
        </a:solidFill>
        <a:ln w="6350" cap="flat" cmpd="sng" algn="ctr">
          <a:solidFill>
            <a:schemeClr val="accent5">
              <a:hueOff val="-2650409"/>
              <a:satOff val="-6831"/>
              <a:lumOff val="-4614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83386C-C578-4CDF-98F9-FC11DAB798E9}">
      <dsp:nvSpPr>
        <dsp:cNvPr id="0" name=""/>
        <dsp:cNvSpPr/>
      </dsp:nvSpPr>
      <dsp:spPr>
        <a:xfrm>
          <a:off x="182087" y="3697446"/>
          <a:ext cx="94014" cy="94013"/>
        </a:xfrm>
        <a:prstGeom prst="ellipse">
          <a:avLst/>
        </a:prstGeom>
        <a:solidFill>
          <a:schemeClr val="accent5">
            <a:hueOff val="-2716669"/>
            <a:satOff val="-7002"/>
            <a:lumOff val="-4729"/>
            <a:alphaOff val="0"/>
          </a:schemeClr>
        </a:solidFill>
        <a:ln w="6350" cap="flat" cmpd="sng" algn="ctr">
          <a:solidFill>
            <a:schemeClr val="accent5">
              <a:hueOff val="-2716669"/>
              <a:satOff val="-7002"/>
              <a:lumOff val="-4729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3E353F-3960-4E90-B1A4-CE1DDFAD22F7}">
      <dsp:nvSpPr>
        <dsp:cNvPr id="0" name=""/>
        <dsp:cNvSpPr/>
      </dsp:nvSpPr>
      <dsp:spPr>
        <a:xfrm>
          <a:off x="180426" y="3461867"/>
          <a:ext cx="1060402" cy="234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900" kern="1200" dirty="0">
              <a:latin typeface="Khmer Telecommunication" panose="02000500000000000000" pitchFamily="2" charset="0"/>
              <a:cs typeface="Khmer Telecommunication" panose="02000500000000000000" pitchFamily="2" charset="0"/>
            </a:rPr>
            <a:t>ការផ្ដល់ដំនឹងពីស្តានទូត</a:t>
          </a:r>
          <a:endParaRPr lang="en-US" sz="900" kern="1200" dirty="0">
            <a:latin typeface="Khmer Telecommunication" panose="02000500000000000000" pitchFamily="2" charset="0"/>
            <a:cs typeface="Khmer Telecommunication" panose="02000500000000000000" pitchFamily="2" charset="0"/>
          </a:endParaRPr>
        </a:p>
      </dsp:txBody>
      <dsp:txXfrm>
        <a:off x="180426" y="3461867"/>
        <a:ext cx="1060402" cy="234853"/>
      </dsp:txXfrm>
    </dsp:sp>
    <dsp:sp modelId="{EB6C8ED2-D2CD-4874-B749-9A4A45A54E11}">
      <dsp:nvSpPr>
        <dsp:cNvPr id="0" name=""/>
        <dsp:cNvSpPr/>
      </dsp:nvSpPr>
      <dsp:spPr>
        <a:xfrm>
          <a:off x="6875295" y="2883081"/>
          <a:ext cx="95343" cy="95341"/>
        </a:xfrm>
        <a:prstGeom prst="ellipse">
          <a:avLst/>
        </a:prstGeom>
        <a:solidFill>
          <a:schemeClr val="accent5">
            <a:hueOff val="-2782929"/>
            <a:satOff val="-7173"/>
            <a:lumOff val="-4844"/>
            <a:alphaOff val="0"/>
          </a:schemeClr>
        </a:solidFill>
        <a:ln w="6350" cap="flat" cmpd="sng" algn="ctr">
          <a:solidFill>
            <a:schemeClr val="accent5">
              <a:hueOff val="-2782929"/>
              <a:satOff val="-7173"/>
              <a:lumOff val="-4844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D3B110-118F-42B5-8E8E-9124A35811C7}">
      <dsp:nvSpPr>
        <dsp:cNvPr id="0" name=""/>
        <dsp:cNvSpPr/>
      </dsp:nvSpPr>
      <dsp:spPr>
        <a:xfrm>
          <a:off x="6700555" y="2883081"/>
          <a:ext cx="95343" cy="95341"/>
        </a:xfrm>
        <a:prstGeom prst="ellipse">
          <a:avLst/>
        </a:prstGeom>
        <a:solidFill>
          <a:schemeClr val="accent5">
            <a:hueOff val="-2849190"/>
            <a:satOff val="-7343"/>
            <a:lumOff val="-4960"/>
            <a:alphaOff val="0"/>
          </a:schemeClr>
        </a:solidFill>
        <a:ln w="6350" cap="flat" cmpd="sng" algn="ctr">
          <a:solidFill>
            <a:schemeClr val="accent5">
              <a:hueOff val="-2849190"/>
              <a:satOff val="-7343"/>
              <a:lumOff val="-4960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66E275-1CE8-4ADD-862D-0233FBBE10C1}">
      <dsp:nvSpPr>
        <dsp:cNvPr id="0" name=""/>
        <dsp:cNvSpPr/>
      </dsp:nvSpPr>
      <dsp:spPr>
        <a:xfrm>
          <a:off x="6525814" y="2883081"/>
          <a:ext cx="95343" cy="95341"/>
        </a:xfrm>
        <a:prstGeom prst="ellipse">
          <a:avLst/>
        </a:prstGeom>
        <a:solidFill>
          <a:schemeClr val="accent5">
            <a:hueOff val="-2915450"/>
            <a:satOff val="-7514"/>
            <a:lumOff val="-5075"/>
            <a:alphaOff val="0"/>
          </a:schemeClr>
        </a:solidFill>
        <a:ln w="6350" cap="flat" cmpd="sng" algn="ctr">
          <a:solidFill>
            <a:schemeClr val="accent5">
              <a:hueOff val="-2915450"/>
              <a:satOff val="-7514"/>
              <a:lumOff val="-5075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B67E8E-1D39-4FF2-A82C-6E81E480539E}">
      <dsp:nvSpPr>
        <dsp:cNvPr id="0" name=""/>
        <dsp:cNvSpPr/>
      </dsp:nvSpPr>
      <dsp:spPr>
        <a:xfrm>
          <a:off x="6351406" y="2883081"/>
          <a:ext cx="95343" cy="95341"/>
        </a:xfrm>
        <a:prstGeom prst="ellipse">
          <a:avLst/>
        </a:prstGeom>
        <a:solidFill>
          <a:schemeClr val="accent5">
            <a:hueOff val="-2981710"/>
            <a:satOff val="-7685"/>
            <a:lumOff val="-5190"/>
            <a:alphaOff val="0"/>
          </a:schemeClr>
        </a:solidFill>
        <a:ln w="6350" cap="flat" cmpd="sng" algn="ctr">
          <a:solidFill>
            <a:schemeClr val="accent5">
              <a:hueOff val="-2981710"/>
              <a:satOff val="-7685"/>
              <a:lumOff val="-5190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0ADC9E-3C5B-42CA-A251-E9244931632F}">
      <dsp:nvSpPr>
        <dsp:cNvPr id="0" name=""/>
        <dsp:cNvSpPr/>
      </dsp:nvSpPr>
      <dsp:spPr>
        <a:xfrm>
          <a:off x="6176665" y="2883081"/>
          <a:ext cx="95343" cy="95341"/>
        </a:xfrm>
        <a:prstGeom prst="ellipse">
          <a:avLst/>
        </a:prstGeom>
        <a:solidFill>
          <a:schemeClr val="accent5">
            <a:hueOff val="-3047970"/>
            <a:satOff val="-7856"/>
            <a:lumOff val="-5306"/>
            <a:alphaOff val="0"/>
          </a:schemeClr>
        </a:solidFill>
        <a:ln w="6350" cap="flat" cmpd="sng" algn="ctr">
          <a:solidFill>
            <a:schemeClr val="accent5">
              <a:hueOff val="-3047970"/>
              <a:satOff val="-7856"/>
              <a:lumOff val="-5306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BF9343-EB85-475E-BB61-46B6F3665D6C}">
      <dsp:nvSpPr>
        <dsp:cNvPr id="0" name=""/>
        <dsp:cNvSpPr/>
      </dsp:nvSpPr>
      <dsp:spPr>
        <a:xfrm>
          <a:off x="5906581" y="2835411"/>
          <a:ext cx="190686" cy="190840"/>
        </a:xfrm>
        <a:prstGeom prst="ellipse">
          <a:avLst/>
        </a:prstGeom>
        <a:solidFill>
          <a:schemeClr val="accent5">
            <a:hueOff val="-3114231"/>
            <a:satOff val="-8026"/>
            <a:lumOff val="-5421"/>
            <a:alphaOff val="0"/>
          </a:schemeClr>
        </a:solidFill>
        <a:ln w="6350" cap="flat" cmpd="sng" algn="ctr">
          <a:solidFill>
            <a:schemeClr val="accent5">
              <a:hueOff val="-3114231"/>
              <a:satOff val="-8026"/>
              <a:lumOff val="-5421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C37339-6609-4CFD-8555-39BC04DB59AF}">
      <dsp:nvSpPr>
        <dsp:cNvPr id="0" name=""/>
        <dsp:cNvSpPr/>
      </dsp:nvSpPr>
      <dsp:spPr>
        <a:xfrm>
          <a:off x="6719823" y="2686125"/>
          <a:ext cx="95343" cy="95341"/>
        </a:xfrm>
        <a:prstGeom prst="ellipse">
          <a:avLst/>
        </a:prstGeom>
        <a:solidFill>
          <a:schemeClr val="accent5">
            <a:hueOff val="-3180491"/>
            <a:satOff val="-8197"/>
            <a:lumOff val="-5536"/>
            <a:alphaOff val="0"/>
          </a:schemeClr>
        </a:solidFill>
        <a:ln w="6350" cap="flat" cmpd="sng" algn="ctr">
          <a:solidFill>
            <a:schemeClr val="accent5">
              <a:hueOff val="-3180491"/>
              <a:satOff val="-8197"/>
              <a:lumOff val="-5536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C72226-415C-41D9-A39C-AB224274B0F9}">
      <dsp:nvSpPr>
        <dsp:cNvPr id="0" name=""/>
        <dsp:cNvSpPr/>
      </dsp:nvSpPr>
      <dsp:spPr>
        <a:xfrm>
          <a:off x="6719823" y="3081449"/>
          <a:ext cx="95343" cy="95341"/>
        </a:xfrm>
        <a:prstGeom prst="ellipse">
          <a:avLst/>
        </a:prstGeom>
        <a:solidFill>
          <a:schemeClr val="accent5">
            <a:hueOff val="-3246751"/>
            <a:satOff val="-8368"/>
            <a:lumOff val="-5652"/>
            <a:alphaOff val="0"/>
          </a:schemeClr>
        </a:solidFill>
        <a:ln w="6350" cap="flat" cmpd="sng" algn="ctr">
          <a:solidFill>
            <a:schemeClr val="accent5">
              <a:hueOff val="-3246751"/>
              <a:satOff val="-8368"/>
              <a:lumOff val="-5652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462451-0632-4D72-B8D9-A1931085DDA5}">
      <dsp:nvSpPr>
        <dsp:cNvPr id="0" name=""/>
        <dsp:cNvSpPr/>
      </dsp:nvSpPr>
      <dsp:spPr>
        <a:xfrm>
          <a:off x="6804867" y="2771745"/>
          <a:ext cx="95343" cy="95341"/>
        </a:xfrm>
        <a:prstGeom prst="ellipse">
          <a:avLst/>
        </a:prstGeom>
        <a:solidFill>
          <a:schemeClr val="accent5">
            <a:hueOff val="-3313011"/>
            <a:satOff val="-8539"/>
            <a:lumOff val="-5767"/>
            <a:alphaOff val="0"/>
          </a:schemeClr>
        </a:solidFill>
        <a:ln w="6350" cap="flat" cmpd="sng" algn="ctr">
          <a:solidFill>
            <a:schemeClr val="accent5">
              <a:hueOff val="-3313011"/>
              <a:satOff val="-8539"/>
              <a:lumOff val="-5767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B61887-0397-4E7A-86DD-68CA94A153DA}">
      <dsp:nvSpPr>
        <dsp:cNvPr id="0" name=""/>
        <dsp:cNvSpPr/>
      </dsp:nvSpPr>
      <dsp:spPr>
        <a:xfrm>
          <a:off x="6810515" y="2996300"/>
          <a:ext cx="95343" cy="95341"/>
        </a:xfrm>
        <a:prstGeom prst="ellips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070F93-736E-4C37-B949-80B701EEC106}">
      <dsp:nvSpPr>
        <dsp:cNvPr id="0" name=""/>
        <dsp:cNvSpPr/>
      </dsp:nvSpPr>
      <dsp:spPr>
        <a:xfrm>
          <a:off x="4494986" y="2045397"/>
          <a:ext cx="1699668" cy="1770866"/>
        </a:xfrm>
        <a:prstGeom prst="ellipse">
          <a:avLst/>
        </a:prstGeom>
        <a:solidFill>
          <a:schemeClr val="accent5">
            <a:hueOff val="-3445532"/>
            <a:satOff val="-8880"/>
            <a:lumOff val="-5998"/>
            <a:alphaOff val="0"/>
          </a:schemeClr>
        </a:solidFill>
        <a:ln w="6350" cap="flat" cmpd="sng" algn="ctr">
          <a:solidFill>
            <a:schemeClr val="accent5">
              <a:hueOff val="-3445532"/>
              <a:satOff val="-8880"/>
              <a:lumOff val="-5998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1400" kern="1200" dirty="0">
              <a:latin typeface="Khmer Telecommunication" panose="02000500000000000000" pitchFamily="2" charset="0"/>
              <a:cs typeface="Khmer Telecommunication" panose="02000500000000000000" pitchFamily="2" charset="0"/>
            </a:rPr>
            <a:t>ការស៊ើបអង្កេត</a:t>
          </a:r>
          <a:endParaRPr lang="en-US" sz="1400" kern="1200" dirty="0">
            <a:latin typeface="Khmer Telecommunication" panose="02000500000000000000" pitchFamily="2" charset="0"/>
            <a:cs typeface="Khmer Telecommunication" panose="02000500000000000000" pitchFamily="2" charset="0"/>
          </a:endParaRPr>
        </a:p>
      </dsp:txBody>
      <dsp:txXfrm>
        <a:off x="4743897" y="2304734"/>
        <a:ext cx="1201846" cy="1252192"/>
      </dsp:txXfrm>
    </dsp:sp>
    <dsp:sp modelId="{EB9E3D0C-938E-4420-BA17-7C5702D46413}">
      <dsp:nvSpPr>
        <dsp:cNvPr id="0" name=""/>
        <dsp:cNvSpPr/>
      </dsp:nvSpPr>
      <dsp:spPr>
        <a:xfrm>
          <a:off x="4790036" y="2365602"/>
          <a:ext cx="190686" cy="190840"/>
        </a:xfrm>
        <a:prstGeom prst="ellipse">
          <a:avLst/>
        </a:prstGeom>
        <a:solidFill>
          <a:schemeClr val="accent5">
            <a:hueOff val="-3511792"/>
            <a:satOff val="-9051"/>
            <a:lumOff val="-6113"/>
            <a:alphaOff val="0"/>
          </a:schemeClr>
        </a:solidFill>
        <a:ln w="6350" cap="flat" cmpd="sng" algn="ctr">
          <a:solidFill>
            <a:schemeClr val="accent5">
              <a:hueOff val="-3511792"/>
              <a:satOff val="-9051"/>
              <a:lumOff val="-6113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624DD3-F63D-4309-BA10-56A46DA99780}">
      <dsp:nvSpPr>
        <dsp:cNvPr id="0" name=""/>
        <dsp:cNvSpPr/>
      </dsp:nvSpPr>
      <dsp:spPr>
        <a:xfrm>
          <a:off x="4667784" y="2264928"/>
          <a:ext cx="95343" cy="95341"/>
        </a:xfrm>
        <a:prstGeom prst="ellipse">
          <a:avLst/>
        </a:prstGeom>
        <a:solidFill>
          <a:schemeClr val="accent5">
            <a:hueOff val="-3578052"/>
            <a:satOff val="-9222"/>
            <a:lumOff val="-6229"/>
            <a:alphaOff val="0"/>
          </a:schemeClr>
        </a:solidFill>
        <a:ln w="6350" cap="flat" cmpd="sng" algn="ctr">
          <a:solidFill>
            <a:schemeClr val="accent5">
              <a:hueOff val="-3578052"/>
              <a:satOff val="-9222"/>
              <a:lumOff val="-6229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54507F-874A-4D67-95D6-C3D13639BBF1}">
      <dsp:nvSpPr>
        <dsp:cNvPr id="0" name=""/>
        <dsp:cNvSpPr/>
      </dsp:nvSpPr>
      <dsp:spPr>
        <a:xfrm>
          <a:off x="4464142" y="2264928"/>
          <a:ext cx="95343" cy="95341"/>
        </a:xfrm>
        <a:prstGeom prst="ellipse">
          <a:avLst/>
        </a:prstGeom>
        <a:solidFill>
          <a:schemeClr val="accent5">
            <a:hueOff val="-3644312"/>
            <a:satOff val="-9393"/>
            <a:lumOff val="-6344"/>
            <a:alphaOff val="0"/>
          </a:schemeClr>
        </a:solidFill>
        <a:ln w="6350" cap="flat" cmpd="sng" algn="ctr">
          <a:solidFill>
            <a:schemeClr val="accent5">
              <a:hueOff val="-3644312"/>
              <a:satOff val="-9393"/>
              <a:lumOff val="-6344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E1CE64-E8A6-4A77-83AD-4351CBDC6585}">
      <dsp:nvSpPr>
        <dsp:cNvPr id="0" name=""/>
        <dsp:cNvSpPr/>
      </dsp:nvSpPr>
      <dsp:spPr>
        <a:xfrm>
          <a:off x="4260499" y="2264928"/>
          <a:ext cx="95343" cy="95341"/>
        </a:xfrm>
        <a:prstGeom prst="ellipse">
          <a:avLst/>
        </a:prstGeom>
        <a:solidFill>
          <a:schemeClr val="accent5">
            <a:hueOff val="-3710573"/>
            <a:satOff val="-9563"/>
            <a:lumOff val="-6459"/>
            <a:alphaOff val="0"/>
          </a:schemeClr>
        </a:solidFill>
        <a:ln w="6350" cap="flat" cmpd="sng" algn="ctr">
          <a:solidFill>
            <a:schemeClr val="accent5">
              <a:hueOff val="-3710573"/>
              <a:satOff val="-9563"/>
              <a:lumOff val="-6459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AD90FE-01A9-4F41-BA57-1C67D0E0474D}">
      <dsp:nvSpPr>
        <dsp:cNvPr id="0" name=""/>
        <dsp:cNvSpPr/>
      </dsp:nvSpPr>
      <dsp:spPr>
        <a:xfrm>
          <a:off x="4056857" y="2264928"/>
          <a:ext cx="95343" cy="95341"/>
        </a:xfrm>
        <a:prstGeom prst="ellipse">
          <a:avLst/>
        </a:prstGeom>
        <a:solidFill>
          <a:schemeClr val="accent5">
            <a:hueOff val="-3776833"/>
            <a:satOff val="-9734"/>
            <a:lumOff val="-6575"/>
            <a:alphaOff val="0"/>
          </a:schemeClr>
        </a:solidFill>
        <a:ln w="6350" cap="flat" cmpd="sng" algn="ctr">
          <a:solidFill>
            <a:schemeClr val="accent5">
              <a:hueOff val="-3776833"/>
              <a:satOff val="-9734"/>
              <a:lumOff val="-6575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765296-D1A1-4080-87D1-4A38015D08AB}">
      <dsp:nvSpPr>
        <dsp:cNvPr id="0" name=""/>
        <dsp:cNvSpPr/>
      </dsp:nvSpPr>
      <dsp:spPr>
        <a:xfrm>
          <a:off x="3852882" y="2264928"/>
          <a:ext cx="95343" cy="95341"/>
        </a:xfrm>
        <a:prstGeom prst="ellipse">
          <a:avLst/>
        </a:prstGeom>
        <a:solidFill>
          <a:schemeClr val="accent5">
            <a:hueOff val="-3843093"/>
            <a:satOff val="-9905"/>
            <a:lumOff val="-6690"/>
            <a:alphaOff val="0"/>
          </a:schemeClr>
        </a:solidFill>
        <a:ln w="6350" cap="flat" cmpd="sng" algn="ctr">
          <a:solidFill>
            <a:schemeClr val="accent5">
              <a:hueOff val="-3843093"/>
              <a:satOff val="-9905"/>
              <a:lumOff val="-6690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16C4EE-38CB-4DA4-A713-C79E456B89D7}">
      <dsp:nvSpPr>
        <dsp:cNvPr id="0" name=""/>
        <dsp:cNvSpPr/>
      </dsp:nvSpPr>
      <dsp:spPr>
        <a:xfrm>
          <a:off x="3649240" y="2264928"/>
          <a:ext cx="95343" cy="95341"/>
        </a:xfrm>
        <a:prstGeom prst="ellipse">
          <a:avLst/>
        </a:prstGeom>
        <a:solidFill>
          <a:schemeClr val="accent5">
            <a:hueOff val="-3909353"/>
            <a:satOff val="-10076"/>
            <a:lumOff val="-6805"/>
            <a:alphaOff val="0"/>
          </a:schemeClr>
        </a:solidFill>
        <a:ln w="6350" cap="flat" cmpd="sng" algn="ctr">
          <a:solidFill>
            <a:schemeClr val="accent5">
              <a:hueOff val="-3909353"/>
              <a:satOff val="-10076"/>
              <a:lumOff val="-6805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7DA05D-2C63-4180-A2C1-B09CD61E4CEC}">
      <dsp:nvSpPr>
        <dsp:cNvPr id="0" name=""/>
        <dsp:cNvSpPr/>
      </dsp:nvSpPr>
      <dsp:spPr>
        <a:xfrm>
          <a:off x="3648575" y="2018890"/>
          <a:ext cx="1117542" cy="245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1400" kern="1200" dirty="0">
              <a:latin typeface="Khmer Telecommunication" panose="02000500000000000000" pitchFamily="2" charset="0"/>
              <a:cs typeface="Khmer Telecommunication" panose="02000500000000000000" pitchFamily="2" charset="0"/>
            </a:rPr>
            <a:t>សំភាសន៍</a:t>
          </a:r>
          <a:endParaRPr lang="en-US" sz="1400" kern="1200" dirty="0">
            <a:latin typeface="Khmer Telecommunication" panose="02000500000000000000" pitchFamily="2" charset="0"/>
            <a:cs typeface="Khmer Telecommunication" panose="02000500000000000000" pitchFamily="2" charset="0"/>
          </a:endParaRPr>
        </a:p>
      </dsp:txBody>
      <dsp:txXfrm>
        <a:off x="3648575" y="2018890"/>
        <a:ext cx="1117542" cy="245254"/>
      </dsp:txXfrm>
    </dsp:sp>
    <dsp:sp modelId="{22EF81BB-F623-4811-9AED-61657ECA1E59}">
      <dsp:nvSpPr>
        <dsp:cNvPr id="0" name=""/>
        <dsp:cNvSpPr/>
      </dsp:nvSpPr>
      <dsp:spPr>
        <a:xfrm>
          <a:off x="4790036" y="3297379"/>
          <a:ext cx="190686" cy="190840"/>
        </a:xfrm>
        <a:prstGeom prst="ellipse">
          <a:avLst/>
        </a:prstGeom>
        <a:solidFill>
          <a:schemeClr val="accent5">
            <a:hueOff val="-4108134"/>
            <a:satOff val="-10588"/>
            <a:lumOff val="-7151"/>
            <a:alphaOff val="0"/>
          </a:schemeClr>
        </a:solidFill>
        <a:ln w="6350" cap="flat" cmpd="sng" algn="ctr">
          <a:solidFill>
            <a:schemeClr val="accent5">
              <a:hueOff val="-4108134"/>
              <a:satOff val="-10588"/>
              <a:lumOff val="-7151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CCD617-3310-41D3-866D-3E978F38E323}">
      <dsp:nvSpPr>
        <dsp:cNvPr id="0" name=""/>
        <dsp:cNvSpPr/>
      </dsp:nvSpPr>
      <dsp:spPr>
        <a:xfrm>
          <a:off x="4667784" y="3491669"/>
          <a:ext cx="95343" cy="95341"/>
        </a:xfrm>
        <a:prstGeom prst="ellipse">
          <a:avLst/>
        </a:prstGeom>
        <a:solidFill>
          <a:schemeClr val="accent5">
            <a:hueOff val="-4174394"/>
            <a:satOff val="-10759"/>
            <a:lumOff val="-7267"/>
            <a:alphaOff val="0"/>
          </a:schemeClr>
        </a:solidFill>
        <a:ln w="6350" cap="flat" cmpd="sng" algn="ctr">
          <a:solidFill>
            <a:schemeClr val="accent5">
              <a:hueOff val="-4174394"/>
              <a:satOff val="-10759"/>
              <a:lumOff val="-7267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E76D7C-4131-4311-94A0-D226FDD1C7B2}">
      <dsp:nvSpPr>
        <dsp:cNvPr id="0" name=""/>
        <dsp:cNvSpPr/>
      </dsp:nvSpPr>
      <dsp:spPr>
        <a:xfrm>
          <a:off x="4464142" y="3491669"/>
          <a:ext cx="95343" cy="95341"/>
        </a:xfrm>
        <a:prstGeom prst="ellipse">
          <a:avLst/>
        </a:prstGeom>
        <a:solidFill>
          <a:schemeClr val="accent5">
            <a:hueOff val="-4240654"/>
            <a:satOff val="-10930"/>
            <a:lumOff val="-7382"/>
            <a:alphaOff val="0"/>
          </a:schemeClr>
        </a:solidFill>
        <a:ln w="6350" cap="flat" cmpd="sng" algn="ctr">
          <a:solidFill>
            <a:schemeClr val="accent5">
              <a:hueOff val="-4240654"/>
              <a:satOff val="-10930"/>
              <a:lumOff val="-7382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33B52C-EC36-4E5D-8204-6C9DFE3486C2}">
      <dsp:nvSpPr>
        <dsp:cNvPr id="0" name=""/>
        <dsp:cNvSpPr/>
      </dsp:nvSpPr>
      <dsp:spPr>
        <a:xfrm>
          <a:off x="4260499" y="3491669"/>
          <a:ext cx="95343" cy="95341"/>
        </a:xfrm>
        <a:prstGeom prst="ellipse">
          <a:avLst/>
        </a:prstGeom>
        <a:solidFill>
          <a:schemeClr val="accent5">
            <a:hueOff val="-4306914"/>
            <a:satOff val="-11100"/>
            <a:lumOff val="-7497"/>
            <a:alphaOff val="0"/>
          </a:schemeClr>
        </a:solidFill>
        <a:ln w="6350" cap="flat" cmpd="sng" algn="ctr">
          <a:solidFill>
            <a:schemeClr val="accent5">
              <a:hueOff val="-4306914"/>
              <a:satOff val="-11100"/>
              <a:lumOff val="-7497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7F4D3D-E859-494B-8213-997469E237AB}">
      <dsp:nvSpPr>
        <dsp:cNvPr id="0" name=""/>
        <dsp:cNvSpPr/>
      </dsp:nvSpPr>
      <dsp:spPr>
        <a:xfrm>
          <a:off x="4056857" y="3491669"/>
          <a:ext cx="95343" cy="95341"/>
        </a:xfrm>
        <a:prstGeom prst="ellipse">
          <a:avLst/>
        </a:prstGeom>
        <a:solidFill>
          <a:schemeClr val="accent5">
            <a:hueOff val="-4373175"/>
            <a:satOff val="-11271"/>
            <a:lumOff val="-7613"/>
            <a:alphaOff val="0"/>
          </a:schemeClr>
        </a:solidFill>
        <a:ln w="6350" cap="flat" cmpd="sng" algn="ctr">
          <a:solidFill>
            <a:schemeClr val="accent5">
              <a:hueOff val="-4373175"/>
              <a:satOff val="-11271"/>
              <a:lumOff val="-7613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F8CFAE-CD02-47A5-8172-69D7CB3E8824}">
      <dsp:nvSpPr>
        <dsp:cNvPr id="0" name=""/>
        <dsp:cNvSpPr/>
      </dsp:nvSpPr>
      <dsp:spPr>
        <a:xfrm>
          <a:off x="3852882" y="3491669"/>
          <a:ext cx="95343" cy="95341"/>
        </a:xfrm>
        <a:prstGeom prst="ellipse">
          <a:avLst/>
        </a:prstGeom>
        <a:solidFill>
          <a:schemeClr val="accent5">
            <a:hueOff val="-4439435"/>
            <a:satOff val="-11442"/>
            <a:lumOff val="-7728"/>
            <a:alphaOff val="0"/>
          </a:schemeClr>
        </a:solidFill>
        <a:ln w="6350" cap="flat" cmpd="sng" algn="ctr">
          <a:solidFill>
            <a:schemeClr val="accent5">
              <a:hueOff val="-4439435"/>
              <a:satOff val="-11442"/>
              <a:lumOff val="-7728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4D402E-68DF-4FEE-806B-E8F459548CB2}">
      <dsp:nvSpPr>
        <dsp:cNvPr id="0" name=""/>
        <dsp:cNvSpPr/>
      </dsp:nvSpPr>
      <dsp:spPr>
        <a:xfrm>
          <a:off x="3649240" y="3491669"/>
          <a:ext cx="95343" cy="95341"/>
        </a:xfrm>
        <a:prstGeom prst="ellips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635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DF7792-2DEA-4D24-A6B4-623301C40158}">
      <dsp:nvSpPr>
        <dsp:cNvPr id="0" name=""/>
        <dsp:cNvSpPr/>
      </dsp:nvSpPr>
      <dsp:spPr>
        <a:xfrm>
          <a:off x="3648575" y="3245474"/>
          <a:ext cx="1117542" cy="245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1400" kern="1200" dirty="0">
              <a:latin typeface="Khmer Telecommunication" panose="02000500000000000000" pitchFamily="2" charset="0"/>
              <a:cs typeface="Khmer Telecommunication" panose="02000500000000000000" pitchFamily="2" charset="0"/>
            </a:rPr>
            <a:t>ទាក់ទងអាជ្ញាធរ ដែលពាក់ព័ន្ធ</a:t>
          </a:r>
          <a:endParaRPr lang="en-US" sz="1400" kern="1200" dirty="0">
            <a:latin typeface="Khmer Telecommunication" panose="02000500000000000000" pitchFamily="2" charset="0"/>
            <a:cs typeface="Khmer Telecommunication" panose="02000500000000000000" pitchFamily="2" charset="0"/>
          </a:endParaRPr>
        </a:p>
      </dsp:txBody>
      <dsp:txXfrm>
        <a:off x="3648575" y="3245474"/>
        <a:ext cx="1117542" cy="245254"/>
      </dsp:txXfrm>
    </dsp:sp>
    <dsp:sp modelId="{81E59965-850B-4E33-ABDE-42951E76718C}">
      <dsp:nvSpPr>
        <dsp:cNvPr id="0" name=""/>
        <dsp:cNvSpPr/>
      </dsp:nvSpPr>
      <dsp:spPr>
        <a:xfrm>
          <a:off x="10874939" y="2883081"/>
          <a:ext cx="95343" cy="95341"/>
        </a:xfrm>
        <a:prstGeom prst="ellipse">
          <a:avLst/>
        </a:prstGeom>
        <a:solidFill>
          <a:schemeClr val="accent5">
            <a:hueOff val="-4571955"/>
            <a:satOff val="-11783"/>
            <a:lumOff val="-7959"/>
            <a:alphaOff val="0"/>
          </a:schemeClr>
        </a:solidFill>
        <a:ln w="6350" cap="flat" cmpd="sng" algn="ctr">
          <a:solidFill>
            <a:schemeClr val="accent5">
              <a:hueOff val="-4571955"/>
              <a:satOff val="-11783"/>
              <a:lumOff val="-7959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BE32ED-F2EC-48E5-AC98-2C62B98D719E}">
      <dsp:nvSpPr>
        <dsp:cNvPr id="0" name=""/>
        <dsp:cNvSpPr/>
      </dsp:nvSpPr>
      <dsp:spPr>
        <a:xfrm>
          <a:off x="10700199" y="2883081"/>
          <a:ext cx="95343" cy="95341"/>
        </a:xfrm>
        <a:prstGeom prst="ellipse">
          <a:avLst/>
        </a:prstGeom>
        <a:solidFill>
          <a:schemeClr val="accent5">
            <a:hueOff val="-4638216"/>
            <a:satOff val="-11954"/>
            <a:lumOff val="-8074"/>
            <a:alphaOff val="0"/>
          </a:schemeClr>
        </a:solidFill>
        <a:ln w="6350" cap="flat" cmpd="sng" algn="ctr">
          <a:solidFill>
            <a:schemeClr val="accent5">
              <a:hueOff val="-4638216"/>
              <a:satOff val="-11954"/>
              <a:lumOff val="-8074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CE089B-C961-4D17-8595-C4EC28404374}">
      <dsp:nvSpPr>
        <dsp:cNvPr id="0" name=""/>
        <dsp:cNvSpPr/>
      </dsp:nvSpPr>
      <dsp:spPr>
        <a:xfrm>
          <a:off x="10525458" y="2883081"/>
          <a:ext cx="95343" cy="95341"/>
        </a:xfrm>
        <a:prstGeom prst="ellipse">
          <a:avLst/>
        </a:prstGeom>
        <a:solidFill>
          <a:schemeClr val="accent5">
            <a:hueOff val="-4704476"/>
            <a:satOff val="-12125"/>
            <a:lumOff val="-8189"/>
            <a:alphaOff val="0"/>
          </a:schemeClr>
        </a:solidFill>
        <a:ln w="6350" cap="flat" cmpd="sng" algn="ctr">
          <a:solidFill>
            <a:schemeClr val="accent5">
              <a:hueOff val="-4704476"/>
              <a:satOff val="-12125"/>
              <a:lumOff val="-8189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9A0C96-A4AC-44AA-85D9-AD4191206454}">
      <dsp:nvSpPr>
        <dsp:cNvPr id="0" name=""/>
        <dsp:cNvSpPr/>
      </dsp:nvSpPr>
      <dsp:spPr>
        <a:xfrm>
          <a:off x="10351050" y="2883081"/>
          <a:ext cx="95343" cy="95341"/>
        </a:xfrm>
        <a:prstGeom prst="ellipse">
          <a:avLst/>
        </a:prstGeom>
        <a:solidFill>
          <a:schemeClr val="accent5">
            <a:hueOff val="-4770736"/>
            <a:satOff val="-12296"/>
            <a:lumOff val="-8305"/>
            <a:alphaOff val="0"/>
          </a:schemeClr>
        </a:solidFill>
        <a:ln w="6350" cap="flat" cmpd="sng" algn="ctr">
          <a:solidFill>
            <a:schemeClr val="accent5">
              <a:hueOff val="-4770736"/>
              <a:satOff val="-12296"/>
              <a:lumOff val="-8305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0DAF6F-C885-46F6-BB81-37B7A72F390A}">
      <dsp:nvSpPr>
        <dsp:cNvPr id="0" name=""/>
        <dsp:cNvSpPr/>
      </dsp:nvSpPr>
      <dsp:spPr>
        <a:xfrm>
          <a:off x="10176310" y="2883081"/>
          <a:ext cx="95343" cy="95341"/>
        </a:xfrm>
        <a:prstGeom prst="ellipse">
          <a:avLst/>
        </a:prstGeom>
        <a:solidFill>
          <a:schemeClr val="accent5">
            <a:hueOff val="-4836996"/>
            <a:satOff val="-12467"/>
            <a:lumOff val="-8420"/>
            <a:alphaOff val="0"/>
          </a:schemeClr>
        </a:solidFill>
        <a:ln w="6350" cap="flat" cmpd="sng" algn="ctr">
          <a:solidFill>
            <a:schemeClr val="accent5">
              <a:hueOff val="-4836996"/>
              <a:satOff val="-12467"/>
              <a:lumOff val="-8420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C66FE9-1CE2-4EF9-95AB-01B2D5E1210A}">
      <dsp:nvSpPr>
        <dsp:cNvPr id="0" name=""/>
        <dsp:cNvSpPr/>
      </dsp:nvSpPr>
      <dsp:spPr>
        <a:xfrm>
          <a:off x="9906226" y="2835411"/>
          <a:ext cx="190686" cy="190840"/>
        </a:xfrm>
        <a:prstGeom prst="ellipse">
          <a:avLst/>
        </a:prstGeom>
        <a:solidFill>
          <a:schemeClr val="accent5">
            <a:hueOff val="-4903257"/>
            <a:satOff val="-12637"/>
            <a:lumOff val="-8535"/>
            <a:alphaOff val="0"/>
          </a:schemeClr>
        </a:solidFill>
        <a:ln w="6350" cap="flat" cmpd="sng" algn="ctr">
          <a:solidFill>
            <a:schemeClr val="accent5">
              <a:hueOff val="-4903257"/>
              <a:satOff val="-12637"/>
              <a:lumOff val="-8535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40FF2A-2F8D-482A-AFAF-12D2FD974C60}">
      <dsp:nvSpPr>
        <dsp:cNvPr id="0" name=""/>
        <dsp:cNvSpPr/>
      </dsp:nvSpPr>
      <dsp:spPr>
        <a:xfrm>
          <a:off x="10719467" y="2686125"/>
          <a:ext cx="95343" cy="95341"/>
        </a:xfrm>
        <a:prstGeom prst="ellipse">
          <a:avLst/>
        </a:prstGeom>
        <a:solidFill>
          <a:schemeClr val="accent5">
            <a:hueOff val="-4969517"/>
            <a:satOff val="-12808"/>
            <a:lumOff val="-8651"/>
            <a:alphaOff val="0"/>
          </a:schemeClr>
        </a:solidFill>
        <a:ln w="6350" cap="flat" cmpd="sng" algn="ctr">
          <a:solidFill>
            <a:schemeClr val="accent5">
              <a:hueOff val="-4969517"/>
              <a:satOff val="-12808"/>
              <a:lumOff val="-8651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2216A2-98F4-4F09-BAAF-60E9AE3BE06E}">
      <dsp:nvSpPr>
        <dsp:cNvPr id="0" name=""/>
        <dsp:cNvSpPr/>
      </dsp:nvSpPr>
      <dsp:spPr>
        <a:xfrm>
          <a:off x="10719467" y="3081449"/>
          <a:ext cx="95343" cy="95341"/>
        </a:xfrm>
        <a:prstGeom prst="ellipse">
          <a:avLst/>
        </a:prstGeom>
        <a:solidFill>
          <a:schemeClr val="accent5">
            <a:hueOff val="-5035777"/>
            <a:satOff val="-12979"/>
            <a:lumOff val="-8766"/>
            <a:alphaOff val="0"/>
          </a:schemeClr>
        </a:solidFill>
        <a:ln w="6350" cap="flat" cmpd="sng" algn="ctr">
          <a:solidFill>
            <a:schemeClr val="accent5">
              <a:hueOff val="-5035777"/>
              <a:satOff val="-12979"/>
              <a:lumOff val="-8766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12F9F4-2FEB-4177-819D-572CB773DFA7}">
      <dsp:nvSpPr>
        <dsp:cNvPr id="0" name=""/>
        <dsp:cNvSpPr/>
      </dsp:nvSpPr>
      <dsp:spPr>
        <a:xfrm>
          <a:off x="10804512" y="2771745"/>
          <a:ext cx="95343" cy="95341"/>
        </a:xfrm>
        <a:prstGeom prst="ellipse">
          <a:avLst/>
        </a:prstGeom>
        <a:solidFill>
          <a:schemeClr val="accent5">
            <a:hueOff val="-5102037"/>
            <a:satOff val="-13150"/>
            <a:lumOff val="-8881"/>
            <a:alphaOff val="0"/>
          </a:schemeClr>
        </a:solidFill>
        <a:ln w="6350" cap="flat" cmpd="sng" algn="ctr">
          <a:solidFill>
            <a:schemeClr val="accent5">
              <a:hueOff val="-5102037"/>
              <a:satOff val="-13150"/>
              <a:lumOff val="-8881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9892FE-45FF-42F9-9C03-CBA6FE1B2CCC}">
      <dsp:nvSpPr>
        <dsp:cNvPr id="0" name=""/>
        <dsp:cNvSpPr/>
      </dsp:nvSpPr>
      <dsp:spPr>
        <a:xfrm>
          <a:off x="10810159" y="2996300"/>
          <a:ext cx="95343" cy="95341"/>
        </a:xfrm>
        <a:prstGeom prst="ellipse">
          <a:avLst/>
        </a:prstGeom>
        <a:solidFill>
          <a:schemeClr val="accent5">
            <a:hueOff val="-5168297"/>
            <a:satOff val="-13320"/>
            <a:lumOff val="-8997"/>
            <a:alphaOff val="0"/>
          </a:schemeClr>
        </a:solidFill>
        <a:ln w="6350" cap="flat" cmpd="sng" algn="ctr">
          <a:solidFill>
            <a:schemeClr val="accent5">
              <a:hueOff val="-5168297"/>
              <a:satOff val="-13320"/>
              <a:lumOff val="-8997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83E47C-3504-427F-B7AE-BC91B2A2F9FD}">
      <dsp:nvSpPr>
        <dsp:cNvPr id="0" name=""/>
        <dsp:cNvSpPr/>
      </dsp:nvSpPr>
      <dsp:spPr>
        <a:xfrm>
          <a:off x="8494631" y="2045397"/>
          <a:ext cx="1699668" cy="1770866"/>
        </a:xfrm>
        <a:prstGeom prst="ellipse">
          <a:avLst/>
        </a:prstGeom>
        <a:solidFill>
          <a:schemeClr val="accent5">
            <a:hueOff val="-5234557"/>
            <a:satOff val="-13491"/>
            <a:lumOff val="-9112"/>
            <a:alphaOff val="0"/>
          </a:schemeClr>
        </a:solidFill>
        <a:ln w="6350" cap="flat" cmpd="sng" algn="ctr">
          <a:solidFill>
            <a:schemeClr val="accent5">
              <a:hueOff val="-5234557"/>
              <a:satOff val="-13491"/>
              <a:lumOff val="-9112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1400" b="0" i="0" kern="1200" dirty="0">
              <a:latin typeface="Khmer Telecommunication" panose="02000500000000000000" pitchFamily="2" charset="0"/>
              <a:cs typeface="Khmer Telecommunication" panose="02000500000000000000" pitchFamily="2" charset="0"/>
            </a:rPr>
            <a:t>សកម្មភាព</a:t>
          </a:r>
          <a:r>
            <a:rPr lang="en-US" sz="1400" b="0" i="0" kern="1200" dirty="0">
              <a:latin typeface="Khmer Telecommunication" panose="02000500000000000000" pitchFamily="2" charset="0"/>
              <a:cs typeface="Khmer Telecommunication" panose="02000500000000000000" pitchFamily="2" charset="0"/>
            </a:rPr>
            <a:t>/ </a:t>
          </a:r>
          <a:br>
            <a:rPr lang="en-US" sz="1400" b="0" i="0" kern="1200" dirty="0">
              <a:latin typeface="Khmer Telecommunication" panose="02000500000000000000" pitchFamily="2" charset="0"/>
              <a:cs typeface="Khmer Telecommunication" panose="02000500000000000000" pitchFamily="2" charset="0"/>
            </a:rPr>
          </a:br>
          <a:r>
            <a:rPr lang="km-KH" sz="1400" b="0" i="0" kern="1200" dirty="0">
              <a:latin typeface="Khmer Telecommunication" panose="02000500000000000000" pitchFamily="2" charset="0"/>
              <a:cs typeface="Khmer Telecommunication" panose="02000500000000000000" pitchFamily="2" charset="0"/>
            </a:rPr>
            <a:t>ចំណាត់ការ</a:t>
          </a:r>
          <a:endParaRPr lang="en-US" sz="1400" kern="1200" dirty="0">
            <a:latin typeface="Khmer Telecommunication" panose="02000500000000000000" pitchFamily="2" charset="0"/>
            <a:cs typeface="Khmer Telecommunication" panose="02000500000000000000" pitchFamily="2" charset="0"/>
          </a:endParaRPr>
        </a:p>
      </dsp:txBody>
      <dsp:txXfrm>
        <a:off x="8743542" y="2304734"/>
        <a:ext cx="1201846" cy="1252192"/>
      </dsp:txXfrm>
    </dsp:sp>
    <dsp:sp modelId="{4FB6D9D6-BDA2-4846-B542-823A85C21151}">
      <dsp:nvSpPr>
        <dsp:cNvPr id="0" name=""/>
        <dsp:cNvSpPr/>
      </dsp:nvSpPr>
      <dsp:spPr>
        <a:xfrm>
          <a:off x="8789680" y="2365602"/>
          <a:ext cx="190686" cy="190840"/>
        </a:xfrm>
        <a:prstGeom prst="ellipse">
          <a:avLst/>
        </a:prstGeom>
        <a:solidFill>
          <a:schemeClr val="accent5">
            <a:hueOff val="-5300818"/>
            <a:satOff val="-13662"/>
            <a:lumOff val="-9227"/>
            <a:alphaOff val="0"/>
          </a:schemeClr>
        </a:solidFill>
        <a:ln w="6350" cap="flat" cmpd="sng" algn="ctr">
          <a:solidFill>
            <a:schemeClr val="accent5">
              <a:hueOff val="-5300818"/>
              <a:satOff val="-13662"/>
              <a:lumOff val="-9227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D9B5BC-04EC-44F3-B72F-C4678180AE5E}">
      <dsp:nvSpPr>
        <dsp:cNvPr id="0" name=""/>
        <dsp:cNvSpPr/>
      </dsp:nvSpPr>
      <dsp:spPr>
        <a:xfrm>
          <a:off x="8667428" y="2264928"/>
          <a:ext cx="95343" cy="95341"/>
        </a:xfrm>
        <a:prstGeom prst="ellipse">
          <a:avLst/>
        </a:prstGeom>
        <a:solidFill>
          <a:schemeClr val="accent5">
            <a:hueOff val="-5367078"/>
            <a:satOff val="-13833"/>
            <a:lumOff val="-9343"/>
            <a:alphaOff val="0"/>
          </a:schemeClr>
        </a:solidFill>
        <a:ln w="6350" cap="flat" cmpd="sng" algn="ctr">
          <a:solidFill>
            <a:schemeClr val="accent5">
              <a:hueOff val="-5367078"/>
              <a:satOff val="-13833"/>
              <a:lumOff val="-9343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3EE306-0542-46F2-A31D-AABD9F960176}">
      <dsp:nvSpPr>
        <dsp:cNvPr id="0" name=""/>
        <dsp:cNvSpPr/>
      </dsp:nvSpPr>
      <dsp:spPr>
        <a:xfrm>
          <a:off x="8463786" y="2264928"/>
          <a:ext cx="95343" cy="95341"/>
        </a:xfrm>
        <a:prstGeom prst="ellipse">
          <a:avLst/>
        </a:prstGeom>
        <a:solidFill>
          <a:schemeClr val="accent5">
            <a:hueOff val="-5433338"/>
            <a:satOff val="-14004"/>
            <a:lumOff val="-9458"/>
            <a:alphaOff val="0"/>
          </a:schemeClr>
        </a:solidFill>
        <a:ln w="6350" cap="flat" cmpd="sng" algn="ctr">
          <a:solidFill>
            <a:schemeClr val="accent5">
              <a:hueOff val="-5433338"/>
              <a:satOff val="-14004"/>
              <a:lumOff val="-9458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8FD096-4DAA-4EA6-9B48-DD754BCC6A63}">
      <dsp:nvSpPr>
        <dsp:cNvPr id="0" name=""/>
        <dsp:cNvSpPr/>
      </dsp:nvSpPr>
      <dsp:spPr>
        <a:xfrm>
          <a:off x="8260144" y="2264928"/>
          <a:ext cx="95343" cy="95341"/>
        </a:xfrm>
        <a:prstGeom prst="ellipse">
          <a:avLst/>
        </a:prstGeom>
        <a:solidFill>
          <a:schemeClr val="accent5">
            <a:hueOff val="-5499598"/>
            <a:satOff val="-14174"/>
            <a:lumOff val="-9573"/>
            <a:alphaOff val="0"/>
          </a:schemeClr>
        </a:solidFill>
        <a:ln w="6350" cap="flat" cmpd="sng" algn="ctr">
          <a:solidFill>
            <a:schemeClr val="accent5">
              <a:hueOff val="-5499598"/>
              <a:satOff val="-14174"/>
              <a:lumOff val="-9573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4CD164-72AD-4E36-A08D-B2DAD6FB116E}">
      <dsp:nvSpPr>
        <dsp:cNvPr id="0" name=""/>
        <dsp:cNvSpPr/>
      </dsp:nvSpPr>
      <dsp:spPr>
        <a:xfrm>
          <a:off x="8056501" y="2264928"/>
          <a:ext cx="95343" cy="95341"/>
        </a:xfrm>
        <a:prstGeom prst="ellipse">
          <a:avLst/>
        </a:prstGeom>
        <a:solidFill>
          <a:schemeClr val="accent5">
            <a:hueOff val="-5565859"/>
            <a:satOff val="-14345"/>
            <a:lumOff val="-9689"/>
            <a:alphaOff val="0"/>
          </a:schemeClr>
        </a:solidFill>
        <a:ln w="6350" cap="flat" cmpd="sng" algn="ctr">
          <a:solidFill>
            <a:schemeClr val="accent5">
              <a:hueOff val="-5565859"/>
              <a:satOff val="-14345"/>
              <a:lumOff val="-9689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48EF34-C70E-430C-BF89-643AD7DCC842}">
      <dsp:nvSpPr>
        <dsp:cNvPr id="0" name=""/>
        <dsp:cNvSpPr/>
      </dsp:nvSpPr>
      <dsp:spPr>
        <a:xfrm>
          <a:off x="7852526" y="2264928"/>
          <a:ext cx="95343" cy="95341"/>
        </a:xfrm>
        <a:prstGeom prst="ellipse">
          <a:avLst/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6350" cap="flat" cmpd="sng" algn="ctr">
          <a:solidFill>
            <a:schemeClr val="accent5">
              <a:hueOff val="-5632119"/>
              <a:satOff val="-14516"/>
              <a:lumOff val="-9804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DB5780-8A0C-49E1-96AF-12C3F43466A8}">
      <dsp:nvSpPr>
        <dsp:cNvPr id="0" name=""/>
        <dsp:cNvSpPr/>
      </dsp:nvSpPr>
      <dsp:spPr>
        <a:xfrm>
          <a:off x="7648884" y="2264928"/>
          <a:ext cx="95343" cy="95341"/>
        </a:xfrm>
        <a:prstGeom prst="ellipse">
          <a:avLst/>
        </a:prstGeom>
        <a:solidFill>
          <a:schemeClr val="accent5">
            <a:hueOff val="-5698379"/>
            <a:satOff val="-14687"/>
            <a:lumOff val="-9920"/>
            <a:alphaOff val="0"/>
          </a:schemeClr>
        </a:solidFill>
        <a:ln w="6350" cap="flat" cmpd="sng" algn="ctr">
          <a:solidFill>
            <a:schemeClr val="accent5">
              <a:hueOff val="-5698379"/>
              <a:satOff val="-14687"/>
              <a:lumOff val="-9920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4AEDD8-A90C-41AD-A522-4FF0FE6AC6DE}">
      <dsp:nvSpPr>
        <dsp:cNvPr id="0" name=""/>
        <dsp:cNvSpPr/>
      </dsp:nvSpPr>
      <dsp:spPr>
        <a:xfrm>
          <a:off x="7648220" y="2018890"/>
          <a:ext cx="1117542" cy="245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1400" kern="1200" dirty="0">
              <a:latin typeface="Khmer Telecommunication" panose="02000500000000000000" pitchFamily="2" charset="0"/>
              <a:cs typeface="Khmer Telecommunication" panose="02000500000000000000" pitchFamily="2" charset="0"/>
            </a:rPr>
            <a:t>ការបញ្ជូនទៅប្រទេសដើម</a:t>
          </a:r>
          <a:endParaRPr lang="en-US" sz="1400" kern="1200" dirty="0">
            <a:latin typeface="Khmer Telecommunication" panose="02000500000000000000" pitchFamily="2" charset="0"/>
            <a:cs typeface="Khmer Telecommunication" panose="02000500000000000000" pitchFamily="2" charset="0"/>
          </a:endParaRPr>
        </a:p>
      </dsp:txBody>
      <dsp:txXfrm>
        <a:off x="7648220" y="2018890"/>
        <a:ext cx="1117542" cy="245254"/>
      </dsp:txXfrm>
    </dsp:sp>
    <dsp:sp modelId="{D266D453-2623-41C3-8EFB-748780F82DBF}">
      <dsp:nvSpPr>
        <dsp:cNvPr id="0" name=""/>
        <dsp:cNvSpPr/>
      </dsp:nvSpPr>
      <dsp:spPr>
        <a:xfrm>
          <a:off x="8591685" y="2835411"/>
          <a:ext cx="190686" cy="190840"/>
        </a:xfrm>
        <a:prstGeom prst="ellipse">
          <a:avLst/>
        </a:prstGeom>
        <a:solidFill>
          <a:schemeClr val="accent5">
            <a:hueOff val="-5897160"/>
            <a:satOff val="-15199"/>
            <a:lumOff val="-10266"/>
            <a:alphaOff val="0"/>
          </a:schemeClr>
        </a:solidFill>
        <a:ln w="6350" cap="flat" cmpd="sng" algn="ctr">
          <a:solidFill>
            <a:schemeClr val="accent5">
              <a:hueOff val="-5897160"/>
              <a:satOff val="-15199"/>
              <a:lumOff val="-10266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584D8B-CEC5-4040-B2C7-DCFE7A3C3C16}">
      <dsp:nvSpPr>
        <dsp:cNvPr id="0" name=""/>
        <dsp:cNvSpPr/>
      </dsp:nvSpPr>
      <dsp:spPr>
        <a:xfrm>
          <a:off x="8402992" y="2883081"/>
          <a:ext cx="95343" cy="95341"/>
        </a:xfrm>
        <a:prstGeom prst="ellipse">
          <a:avLst/>
        </a:prstGeom>
        <a:solidFill>
          <a:schemeClr val="accent5">
            <a:hueOff val="-5963420"/>
            <a:satOff val="-15370"/>
            <a:lumOff val="-10381"/>
            <a:alphaOff val="0"/>
          </a:schemeClr>
        </a:solidFill>
        <a:ln w="6350" cap="flat" cmpd="sng" algn="ctr">
          <a:solidFill>
            <a:schemeClr val="accent5">
              <a:hueOff val="-5963420"/>
              <a:satOff val="-15370"/>
              <a:lumOff val="-10381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26BF07-C549-4CBC-92BA-EB278D6F0352}">
      <dsp:nvSpPr>
        <dsp:cNvPr id="0" name=""/>
        <dsp:cNvSpPr/>
      </dsp:nvSpPr>
      <dsp:spPr>
        <a:xfrm>
          <a:off x="8214631" y="2883081"/>
          <a:ext cx="95343" cy="95341"/>
        </a:xfrm>
        <a:prstGeom prst="ellipse">
          <a:avLst/>
        </a:prstGeom>
        <a:solidFill>
          <a:schemeClr val="accent5">
            <a:hueOff val="-6029680"/>
            <a:satOff val="-15540"/>
            <a:lumOff val="-10496"/>
            <a:alphaOff val="0"/>
          </a:schemeClr>
        </a:solidFill>
        <a:ln w="6350" cap="flat" cmpd="sng" algn="ctr">
          <a:solidFill>
            <a:schemeClr val="accent5">
              <a:hueOff val="-6029680"/>
              <a:satOff val="-15540"/>
              <a:lumOff val="-10496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48F3BF-0DCD-4562-9880-EAAC5C191319}">
      <dsp:nvSpPr>
        <dsp:cNvPr id="0" name=""/>
        <dsp:cNvSpPr/>
      </dsp:nvSpPr>
      <dsp:spPr>
        <a:xfrm>
          <a:off x="8025938" y="2883081"/>
          <a:ext cx="95343" cy="95341"/>
        </a:xfrm>
        <a:prstGeom prst="ellipse">
          <a:avLst/>
        </a:prstGeom>
        <a:solidFill>
          <a:schemeClr val="accent5">
            <a:hueOff val="-6095940"/>
            <a:satOff val="-15711"/>
            <a:lumOff val="-10612"/>
            <a:alphaOff val="0"/>
          </a:schemeClr>
        </a:solidFill>
        <a:ln w="6350" cap="flat" cmpd="sng" algn="ctr">
          <a:solidFill>
            <a:schemeClr val="accent5">
              <a:hueOff val="-6095940"/>
              <a:satOff val="-15711"/>
              <a:lumOff val="-10612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1D1D7B-273B-4496-9FFF-57ED320ABBBC}">
      <dsp:nvSpPr>
        <dsp:cNvPr id="0" name=""/>
        <dsp:cNvSpPr/>
      </dsp:nvSpPr>
      <dsp:spPr>
        <a:xfrm>
          <a:off x="7837577" y="2883081"/>
          <a:ext cx="95343" cy="95341"/>
        </a:xfrm>
        <a:prstGeom prst="ellipse">
          <a:avLst/>
        </a:prstGeom>
        <a:solidFill>
          <a:schemeClr val="accent5">
            <a:hueOff val="-6162201"/>
            <a:satOff val="-15882"/>
            <a:lumOff val="-10727"/>
            <a:alphaOff val="0"/>
          </a:schemeClr>
        </a:solidFill>
        <a:ln w="6350" cap="flat" cmpd="sng" algn="ctr">
          <a:solidFill>
            <a:schemeClr val="accent5">
              <a:hueOff val="-6162201"/>
              <a:satOff val="-15882"/>
              <a:lumOff val="-10727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2F2F0B-CED9-4D5B-B43F-8DAFEAB50F93}">
      <dsp:nvSpPr>
        <dsp:cNvPr id="0" name=""/>
        <dsp:cNvSpPr/>
      </dsp:nvSpPr>
      <dsp:spPr>
        <a:xfrm>
          <a:off x="7648884" y="2883081"/>
          <a:ext cx="95343" cy="95341"/>
        </a:xfrm>
        <a:prstGeom prst="ellipse">
          <a:avLst/>
        </a:prstGeom>
        <a:solidFill>
          <a:schemeClr val="accent5">
            <a:hueOff val="-6228461"/>
            <a:satOff val="-16053"/>
            <a:lumOff val="-10842"/>
            <a:alphaOff val="0"/>
          </a:schemeClr>
        </a:solidFill>
        <a:ln w="6350" cap="flat" cmpd="sng" algn="ctr">
          <a:solidFill>
            <a:schemeClr val="accent5">
              <a:hueOff val="-6228461"/>
              <a:satOff val="-16053"/>
              <a:lumOff val="-10842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EFF6A8-1ABC-435A-9E72-669192BA4D5C}">
      <dsp:nvSpPr>
        <dsp:cNvPr id="0" name=""/>
        <dsp:cNvSpPr/>
      </dsp:nvSpPr>
      <dsp:spPr>
        <a:xfrm>
          <a:off x="7143633" y="2639082"/>
          <a:ext cx="1854306" cy="245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1200" b="0" i="0" kern="1200" dirty="0">
              <a:latin typeface="Khmer Telecommunication" panose="02000500000000000000" pitchFamily="2" charset="0"/>
              <a:cs typeface="Khmer Telecommunication" panose="02000500000000000000" pitchFamily="2" charset="0"/>
            </a:rPr>
            <a:t>ជូនដំណឹងដល់ប្រទេសទី 1 ដែលជនល្មើសហោះហើរពីទីនោះ</a:t>
          </a:r>
          <a:endParaRPr lang="en-US" sz="1200" kern="1200" dirty="0">
            <a:latin typeface="Khmer Telecommunication" panose="02000500000000000000" pitchFamily="2" charset="0"/>
            <a:cs typeface="Khmer Telecommunication" panose="02000500000000000000" pitchFamily="2" charset="0"/>
          </a:endParaRPr>
        </a:p>
      </dsp:txBody>
      <dsp:txXfrm>
        <a:off x="7143633" y="2639082"/>
        <a:ext cx="1854306" cy="245254"/>
      </dsp:txXfrm>
    </dsp:sp>
    <dsp:sp modelId="{1356DCC6-7266-4347-9CDB-8699AB4574EE}">
      <dsp:nvSpPr>
        <dsp:cNvPr id="0" name=""/>
        <dsp:cNvSpPr/>
      </dsp:nvSpPr>
      <dsp:spPr>
        <a:xfrm>
          <a:off x="8789680" y="3297379"/>
          <a:ext cx="190686" cy="190840"/>
        </a:xfrm>
        <a:prstGeom prst="ellipse">
          <a:avLst/>
        </a:prstGeom>
        <a:solidFill>
          <a:schemeClr val="accent5">
            <a:hueOff val="-6360981"/>
            <a:satOff val="-16394"/>
            <a:lumOff val="-11073"/>
            <a:alphaOff val="0"/>
          </a:schemeClr>
        </a:solidFill>
        <a:ln w="6350" cap="flat" cmpd="sng" algn="ctr">
          <a:solidFill>
            <a:schemeClr val="accent5">
              <a:hueOff val="-6360981"/>
              <a:satOff val="-16394"/>
              <a:lumOff val="-11073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AE1AC3-7A54-4B40-A3F8-A387EDB6C862}">
      <dsp:nvSpPr>
        <dsp:cNvPr id="0" name=""/>
        <dsp:cNvSpPr/>
      </dsp:nvSpPr>
      <dsp:spPr>
        <a:xfrm>
          <a:off x="8667428" y="3491669"/>
          <a:ext cx="95343" cy="95341"/>
        </a:xfrm>
        <a:prstGeom prst="ellipse">
          <a:avLst/>
        </a:prstGeom>
        <a:solidFill>
          <a:schemeClr val="accent5">
            <a:hueOff val="-6427241"/>
            <a:satOff val="-16565"/>
            <a:lumOff val="-11188"/>
            <a:alphaOff val="0"/>
          </a:schemeClr>
        </a:solidFill>
        <a:ln w="6350" cap="flat" cmpd="sng" algn="ctr">
          <a:solidFill>
            <a:schemeClr val="accent5">
              <a:hueOff val="-6427241"/>
              <a:satOff val="-16565"/>
              <a:lumOff val="-11188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AAD19F-5EE4-40EE-AAA8-7EF58FE75359}">
      <dsp:nvSpPr>
        <dsp:cNvPr id="0" name=""/>
        <dsp:cNvSpPr/>
      </dsp:nvSpPr>
      <dsp:spPr>
        <a:xfrm>
          <a:off x="8463786" y="3491669"/>
          <a:ext cx="95343" cy="95341"/>
        </a:xfrm>
        <a:prstGeom prst="ellipse">
          <a:avLst/>
        </a:prstGeom>
        <a:solidFill>
          <a:schemeClr val="accent5">
            <a:hueOff val="-6493502"/>
            <a:satOff val="-16736"/>
            <a:lumOff val="-11304"/>
            <a:alphaOff val="0"/>
          </a:schemeClr>
        </a:solidFill>
        <a:ln w="6350" cap="flat" cmpd="sng" algn="ctr">
          <a:solidFill>
            <a:schemeClr val="accent5">
              <a:hueOff val="-6493502"/>
              <a:satOff val="-16736"/>
              <a:lumOff val="-11304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C23D32-1F4F-4377-9257-CCE5DD5C264D}">
      <dsp:nvSpPr>
        <dsp:cNvPr id="0" name=""/>
        <dsp:cNvSpPr/>
      </dsp:nvSpPr>
      <dsp:spPr>
        <a:xfrm>
          <a:off x="8260144" y="3491669"/>
          <a:ext cx="95343" cy="95341"/>
        </a:xfrm>
        <a:prstGeom prst="ellipse">
          <a:avLst/>
        </a:prstGeom>
        <a:solidFill>
          <a:schemeClr val="accent5">
            <a:hueOff val="-6559762"/>
            <a:satOff val="-16907"/>
            <a:lumOff val="-11419"/>
            <a:alphaOff val="0"/>
          </a:schemeClr>
        </a:solidFill>
        <a:ln w="6350" cap="flat" cmpd="sng" algn="ctr">
          <a:solidFill>
            <a:schemeClr val="accent5">
              <a:hueOff val="-6559762"/>
              <a:satOff val="-16907"/>
              <a:lumOff val="-11419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45358B-051E-4FB1-B09D-1F97D45DB15A}">
      <dsp:nvSpPr>
        <dsp:cNvPr id="0" name=""/>
        <dsp:cNvSpPr/>
      </dsp:nvSpPr>
      <dsp:spPr>
        <a:xfrm>
          <a:off x="8056501" y="3491669"/>
          <a:ext cx="95343" cy="95341"/>
        </a:xfrm>
        <a:prstGeom prst="ellipse">
          <a:avLst/>
        </a:prstGeom>
        <a:solidFill>
          <a:schemeClr val="accent5">
            <a:hueOff val="-6626022"/>
            <a:satOff val="-17077"/>
            <a:lumOff val="-11534"/>
            <a:alphaOff val="0"/>
          </a:schemeClr>
        </a:solidFill>
        <a:ln w="6350" cap="flat" cmpd="sng" algn="ctr">
          <a:solidFill>
            <a:schemeClr val="accent5">
              <a:hueOff val="-6626022"/>
              <a:satOff val="-17077"/>
              <a:lumOff val="-11534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8CC3EC-487E-49BE-83B7-EBBCDC14F03B}">
      <dsp:nvSpPr>
        <dsp:cNvPr id="0" name=""/>
        <dsp:cNvSpPr/>
      </dsp:nvSpPr>
      <dsp:spPr>
        <a:xfrm>
          <a:off x="7852526" y="3491669"/>
          <a:ext cx="95343" cy="95341"/>
        </a:xfrm>
        <a:prstGeom prst="ellipse">
          <a:avLst/>
        </a:prstGeom>
        <a:solidFill>
          <a:schemeClr val="accent5">
            <a:hueOff val="-6692282"/>
            <a:satOff val="-17248"/>
            <a:lumOff val="-11650"/>
            <a:alphaOff val="0"/>
          </a:schemeClr>
        </a:solidFill>
        <a:ln w="6350" cap="flat" cmpd="sng" algn="ctr">
          <a:solidFill>
            <a:schemeClr val="accent5">
              <a:hueOff val="-6692282"/>
              <a:satOff val="-17248"/>
              <a:lumOff val="-11650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375632-C8DF-4768-88FE-4B52D1C2DA21}">
      <dsp:nvSpPr>
        <dsp:cNvPr id="0" name=""/>
        <dsp:cNvSpPr/>
      </dsp:nvSpPr>
      <dsp:spPr>
        <a:xfrm>
          <a:off x="7648884" y="3491669"/>
          <a:ext cx="95343" cy="95341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7125C5-59C2-4F01-B397-5856791C8A5E}">
      <dsp:nvSpPr>
        <dsp:cNvPr id="0" name=""/>
        <dsp:cNvSpPr/>
      </dsp:nvSpPr>
      <dsp:spPr>
        <a:xfrm>
          <a:off x="7648220" y="3245474"/>
          <a:ext cx="1117542" cy="245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1400" kern="1200" dirty="0">
              <a:latin typeface="Khmer Telecommunication" panose="02000500000000000000" pitchFamily="2" charset="0"/>
              <a:cs typeface="Khmer Telecommunication" panose="02000500000000000000" pitchFamily="2" charset="0"/>
            </a:rPr>
            <a:t>ចាប់ឃាត់ខ្លួន</a:t>
          </a:r>
          <a:endParaRPr lang="en-US" sz="1400" kern="1200" dirty="0">
            <a:latin typeface="Khmer Telecommunication" panose="02000500000000000000" pitchFamily="2" charset="0"/>
            <a:cs typeface="Khmer Telecommunication" panose="02000500000000000000" pitchFamily="2" charset="0"/>
          </a:endParaRPr>
        </a:p>
      </dsp:txBody>
      <dsp:txXfrm>
        <a:off x="7648220" y="3245474"/>
        <a:ext cx="1117542" cy="2452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982A75-9D07-4D9C-B775-0E38BBC22E69}">
      <dsp:nvSpPr>
        <dsp:cNvPr id="0" name=""/>
        <dsp:cNvSpPr/>
      </dsp:nvSpPr>
      <dsp:spPr>
        <a:xfrm>
          <a:off x="3381566" y="2941343"/>
          <a:ext cx="94014" cy="9401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68F578-02B0-492D-B58D-055ED107B477}">
      <dsp:nvSpPr>
        <dsp:cNvPr id="0" name=""/>
        <dsp:cNvSpPr/>
      </dsp:nvSpPr>
      <dsp:spPr>
        <a:xfrm>
          <a:off x="3209483" y="2941343"/>
          <a:ext cx="94014" cy="94013"/>
        </a:xfrm>
        <a:prstGeom prst="ellipse">
          <a:avLst/>
        </a:prstGeom>
        <a:solidFill>
          <a:schemeClr val="accent5">
            <a:hueOff val="-66260"/>
            <a:satOff val="-171"/>
            <a:lumOff val="-115"/>
            <a:alphaOff val="0"/>
          </a:schemeClr>
        </a:solidFill>
        <a:ln w="6350" cap="flat" cmpd="sng" algn="ctr">
          <a:solidFill>
            <a:schemeClr val="accent5">
              <a:hueOff val="-66260"/>
              <a:satOff val="-171"/>
              <a:lumOff val="-115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7B5FDA-0890-4CE7-A422-26A3D9A89F7C}">
      <dsp:nvSpPr>
        <dsp:cNvPr id="0" name=""/>
        <dsp:cNvSpPr/>
      </dsp:nvSpPr>
      <dsp:spPr>
        <a:xfrm>
          <a:off x="3037733" y="2941343"/>
          <a:ext cx="94014" cy="94013"/>
        </a:xfrm>
        <a:prstGeom prst="ellipse">
          <a:avLst/>
        </a:prstGeom>
        <a:solidFill>
          <a:schemeClr val="accent5">
            <a:hueOff val="-132520"/>
            <a:satOff val="-342"/>
            <a:lumOff val="-231"/>
            <a:alphaOff val="0"/>
          </a:schemeClr>
        </a:solidFill>
        <a:ln w="6350" cap="flat" cmpd="sng" algn="ctr">
          <a:solidFill>
            <a:schemeClr val="accent5">
              <a:hueOff val="-132520"/>
              <a:satOff val="-342"/>
              <a:lumOff val="-231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B11EA4-49BB-43E4-8006-A75E53C816A8}">
      <dsp:nvSpPr>
        <dsp:cNvPr id="0" name=""/>
        <dsp:cNvSpPr/>
      </dsp:nvSpPr>
      <dsp:spPr>
        <a:xfrm>
          <a:off x="2865650" y="2941343"/>
          <a:ext cx="94014" cy="94013"/>
        </a:xfrm>
        <a:prstGeom prst="ellipse">
          <a:avLst/>
        </a:prstGeom>
        <a:solidFill>
          <a:schemeClr val="accent5">
            <a:hueOff val="-198781"/>
            <a:satOff val="-512"/>
            <a:lumOff val="-346"/>
            <a:alphaOff val="0"/>
          </a:schemeClr>
        </a:solidFill>
        <a:ln w="6350" cap="flat" cmpd="sng" algn="ctr">
          <a:solidFill>
            <a:schemeClr val="accent5">
              <a:hueOff val="-198781"/>
              <a:satOff val="-512"/>
              <a:lumOff val="-346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D8AEB3-E732-4480-8515-5CA8305AF8DF}">
      <dsp:nvSpPr>
        <dsp:cNvPr id="0" name=""/>
        <dsp:cNvSpPr/>
      </dsp:nvSpPr>
      <dsp:spPr>
        <a:xfrm>
          <a:off x="2693567" y="2941343"/>
          <a:ext cx="94014" cy="94013"/>
        </a:xfrm>
        <a:prstGeom prst="ellipse">
          <a:avLst/>
        </a:prstGeom>
        <a:solidFill>
          <a:schemeClr val="accent5">
            <a:hueOff val="-265041"/>
            <a:satOff val="-683"/>
            <a:lumOff val="-461"/>
            <a:alphaOff val="0"/>
          </a:schemeClr>
        </a:solidFill>
        <a:ln w="6350" cap="flat" cmpd="sng" algn="ctr">
          <a:solidFill>
            <a:schemeClr val="accent5">
              <a:hueOff val="-265041"/>
              <a:satOff val="-683"/>
              <a:lumOff val="-461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0A6E52-0185-49FD-B2CA-15B882F2BB01}">
      <dsp:nvSpPr>
        <dsp:cNvPr id="0" name=""/>
        <dsp:cNvSpPr/>
      </dsp:nvSpPr>
      <dsp:spPr>
        <a:xfrm>
          <a:off x="2427802" y="2894336"/>
          <a:ext cx="188028" cy="187846"/>
        </a:xfrm>
        <a:prstGeom prst="ellipse">
          <a:avLst/>
        </a:prstGeom>
        <a:solidFill>
          <a:schemeClr val="accent5">
            <a:hueOff val="-331301"/>
            <a:satOff val="-854"/>
            <a:lumOff val="-577"/>
            <a:alphaOff val="0"/>
          </a:schemeClr>
        </a:solidFill>
        <a:ln w="6350" cap="flat" cmpd="sng" algn="ctr">
          <a:solidFill>
            <a:schemeClr val="accent5">
              <a:hueOff val="-331301"/>
              <a:satOff val="-854"/>
              <a:lumOff val="-577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987A27-284C-471A-AA51-6EE15F3A2365}">
      <dsp:nvSpPr>
        <dsp:cNvPr id="0" name=""/>
        <dsp:cNvSpPr/>
      </dsp:nvSpPr>
      <dsp:spPr>
        <a:xfrm>
          <a:off x="3228419" y="2747326"/>
          <a:ext cx="94014" cy="94013"/>
        </a:xfrm>
        <a:prstGeom prst="ellipse">
          <a:avLst/>
        </a:prstGeom>
        <a:solidFill>
          <a:schemeClr val="accent5">
            <a:hueOff val="-397561"/>
            <a:satOff val="-1025"/>
            <a:lumOff val="-692"/>
            <a:alphaOff val="0"/>
          </a:schemeClr>
        </a:solidFill>
        <a:ln w="6350" cap="flat" cmpd="sng" algn="ctr">
          <a:solidFill>
            <a:schemeClr val="accent5">
              <a:hueOff val="-397561"/>
              <a:satOff val="-1025"/>
              <a:lumOff val="-692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10EC1C-8C4C-4AD5-9663-96EF0ECD4682}">
      <dsp:nvSpPr>
        <dsp:cNvPr id="0" name=""/>
        <dsp:cNvSpPr/>
      </dsp:nvSpPr>
      <dsp:spPr>
        <a:xfrm>
          <a:off x="3228419" y="3136630"/>
          <a:ext cx="94014" cy="94013"/>
        </a:xfrm>
        <a:prstGeom prst="ellipse">
          <a:avLst/>
        </a:prstGeom>
        <a:solidFill>
          <a:schemeClr val="accent5">
            <a:hueOff val="-463822"/>
            <a:satOff val="-1195"/>
            <a:lumOff val="-807"/>
            <a:alphaOff val="0"/>
          </a:schemeClr>
        </a:solidFill>
        <a:ln w="6350" cap="flat" cmpd="sng" algn="ctr">
          <a:solidFill>
            <a:schemeClr val="accent5">
              <a:hueOff val="-463822"/>
              <a:satOff val="-1195"/>
              <a:lumOff val="-807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4B0195-DDAA-4982-86B9-612C241D8D02}">
      <dsp:nvSpPr>
        <dsp:cNvPr id="0" name=""/>
        <dsp:cNvSpPr/>
      </dsp:nvSpPr>
      <dsp:spPr>
        <a:xfrm>
          <a:off x="3312467" y="2831721"/>
          <a:ext cx="94014" cy="94013"/>
        </a:xfrm>
        <a:prstGeom prst="ellipse">
          <a:avLst/>
        </a:prstGeom>
        <a:solidFill>
          <a:schemeClr val="accent5">
            <a:hueOff val="-530082"/>
            <a:satOff val="-1366"/>
            <a:lumOff val="-923"/>
            <a:alphaOff val="0"/>
          </a:schemeClr>
        </a:solidFill>
        <a:ln w="6350" cap="flat" cmpd="sng" algn="ctr">
          <a:solidFill>
            <a:schemeClr val="accent5">
              <a:hueOff val="-530082"/>
              <a:satOff val="-1366"/>
              <a:lumOff val="-923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872B54-CBA5-4CC0-B86C-79E34D360FF9}">
      <dsp:nvSpPr>
        <dsp:cNvPr id="0" name=""/>
        <dsp:cNvSpPr/>
      </dsp:nvSpPr>
      <dsp:spPr>
        <a:xfrm>
          <a:off x="3317782" y="3052780"/>
          <a:ext cx="94014" cy="94013"/>
        </a:xfrm>
        <a:prstGeom prst="ellipse">
          <a:avLst/>
        </a:prstGeom>
        <a:solidFill>
          <a:schemeClr val="accent5">
            <a:hueOff val="-596342"/>
            <a:satOff val="-1537"/>
            <a:lumOff val="-1038"/>
            <a:alphaOff val="0"/>
          </a:schemeClr>
        </a:solidFill>
        <a:ln w="6350" cap="flat" cmpd="sng" algn="ctr">
          <a:solidFill>
            <a:schemeClr val="accent5">
              <a:hueOff val="-596342"/>
              <a:satOff val="-1537"/>
              <a:lumOff val="-1038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F8A3F1-786E-4C21-9430-6CC7302B1A80}">
      <dsp:nvSpPr>
        <dsp:cNvPr id="0" name=""/>
        <dsp:cNvSpPr/>
      </dsp:nvSpPr>
      <dsp:spPr>
        <a:xfrm>
          <a:off x="1044688" y="2114619"/>
          <a:ext cx="1673933" cy="1744013"/>
        </a:xfrm>
        <a:prstGeom prst="ellipse">
          <a:avLst/>
        </a:prstGeom>
        <a:solidFill>
          <a:schemeClr val="accent5">
            <a:hueOff val="-662602"/>
            <a:satOff val="-1708"/>
            <a:lumOff val="-1153"/>
            <a:alphaOff val="0"/>
          </a:schemeClr>
        </a:solidFill>
        <a:ln w="6350" cap="flat" cmpd="sng" algn="ctr">
          <a:solidFill>
            <a:schemeClr val="accent5">
              <a:hueOff val="-662602"/>
              <a:satOff val="-1708"/>
              <a:lumOff val="-1153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Notification /Alert</a:t>
          </a:r>
        </a:p>
      </dsp:txBody>
      <dsp:txXfrm>
        <a:off x="1289830" y="2370024"/>
        <a:ext cx="1183649" cy="1233203"/>
      </dsp:txXfrm>
    </dsp:sp>
    <dsp:sp modelId="{46694282-0009-41EC-9905-90CA1EA157F4}">
      <dsp:nvSpPr>
        <dsp:cNvPr id="0" name=""/>
        <dsp:cNvSpPr/>
      </dsp:nvSpPr>
      <dsp:spPr>
        <a:xfrm>
          <a:off x="1450451" y="2358385"/>
          <a:ext cx="188028" cy="187846"/>
        </a:xfrm>
        <a:prstGeom prst="ellipse">
          <a:avLst/>
        </a:prstGeom>
        <a:solidFill>
          <a:schemeClr val="accent5">
            <a:hueOff val="-728862"/>
            <a:satOff val="-1879"/>
            <a:lumOff val="-1269"/>
            <a:alphaOff val="0"/>
          </a:schemeClr>
        </a:solidFill>
        <a:ln w="6350" cap="flat" cmpd="sng" algn="ctr">
          <a:solidFill>
            <a:schemeClr val="accent5">
              <a:hueOff val="-728862"/>
              <a:satOff val="-1879"/>
              <a:lumOff val="-1269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3E5DC-72C1-47CF-B504-A8B93288DF9F}">
      <dsp:nvSpPr>
        <dsp:cNvPr id="0" name=""/>
        <dsp:cNvSpPr/>
      </dsp:nvSpPr>
      <dsp:spPr>
        <a:xfrm>
          <a:off x="1344477" y="2270542"/>
          <a:ext cx="94014" cy="94013"/>
        </a:xfrm>
        <a:prstGeom prst="ellipse">
          <a:avLst/>
        </a:prstGeom>
        <a:solidFill>
          <a:schemeClr val="accent5">
            <a:hueOff val="-795123"/>
            <a:satOff val="-2049"/>
            <a:lumOff val="-1384"/>
            <a:alphaOff val="0"/>
          </a:schemeClr>
        </a:solidFill>
        <a:ln w="6350" cap="flat" cmpd="sng" algn="ctr">
          <a:solidFill>
            <a:schemeClr val="accent5">
              <a:hueOff val="-795123"/>
              <a:satOff val="-2049"/>
              <a:lumOff val="-1384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24E9E-1AF1-47EC-B8B6-4338534CBDA6}">
      <dsp:nvSpPr>
        <dsp:cNvPr id="0" name=""/>
        <dsp:cNvSpPr/>
      </dsp:nvSpPr>
      <dsp:spPr>
        <a:xfrm>
          <a:off x="1150468" y="2208834"/>
          <a:ext cx="94014" cy="94013"/>
        </a:xfrm>
        <a:prstGeom prst="ellipse">
          <a:avLst/>
        </a:prstGeom>
        <a:solidFill>
          <a:schemeClr val="accent5">
            <a:hueOff val="-861383"/>
            <a:satOff val="-2220"/>
            <a:lumOff val="-1499"/>
            <a:alphaOff val="0"/>
          </a:schemeClr>
        </a:solidFill>
        <a:ln w="6350" cap="flat" cmpd="sng" algn="ctr">
          <a:solidFill>
            <a:schemeClr val="accent5">
              <a:hueOff val="-861383"/>
              <a:satOff val="-2220"/>
              <a:lumOff val="-1499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3756A9-34A0-43B3-8701-C420F343DFDA}">
      <dsp:nvSpPr>
        <dsp:cNvPr id="0" name=""/>
        <dsp:cNvSpPr/>
      </dsp:nvSpPr>
      <dsp:spPr>
        <a:xfrm>
          <a:off x="956792" y="2208834"/>
          <a:ext cx="94014" cy="94013"/>
        </a:xfrm>
        <a:prstGeom prst="ellipse">
          <a:avLst/>
        </a:prstGeom>
        <a:solidFill>
          <a:schemeClr val="accent5">
            <a:hueOff val="-927643"/>
            <a:satOff val="-2391"/>
            <a:lumOff val="-1615"/>
            <a:alphaOff val="0"/>
          </a:schemeClr>
        </a:solidFill>
        <a:ln w="6350" cap="flat" cmpd="sng" algn="ctr">
          <a:solidFill>
            <a:schemeClr val="accent5">
              <a:hueOff val="-927643"/>
              <a:satOff val="-2391"/>
              <a:lumOff val="-1615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2D8D2C-4381-4C01-9116-1F807F704805}">
      <dsp:nvSpPr>
        <dsp:cNvPr id="0" name=""/>
        <dsp:cNvSpPr/>
      </dsp:nvSpPr>
      <dsp:spPr>
        <a:xfrm>
          <a:off x="763116" y="2208834"/>
          <a:ext cx="94014" cy="94013"/>
        </a:xfrm>
        <a:prstGeom prst="ellipse">
          <a:avLst/>
        </a:prstGeom>
        <a:solidFill>
          <a:schemeClr val="accent5">
            <a:hueOff val="-993903"/>
            <a:satOff val="-2562"/>
            <a:lumOff val="-1730"/>
            <a:alphaOff val="0"/>
          </a:schemeClr>
        </a:solidFill>
        <a:ln w="6350" cap="flat" cmpd="sng" algn="ctr">
          <a:solidFill>
            <a:schemeClr val="accent5">
              <a:hueOff val="-993903"/>
              <a:satOff val="-2562"/>
              <a:lumOff val="-1730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5C2DB6-DBB0-4DA2-B2EF-B32205AB6CDB}">
      <dsp:nvSpPr>
        <dsp:cNvPr id="0" name=""/>
        <dsp:cNvSpPr/>
      </dsp:nvSpPr>
      <dsp:spPr>
        <a:xfrm>
          <a:off x="569440" y="2208834"/>
          <a:ext cx="94014" cy="94013"/>
        </a:xfrm>
        <a:prstGeom prst="ellipse">
          <a:avLst/>
        </a:prstGeom>
        <a:solidFill>
          <a:schemeClr val="accent5">
            <a:hueOff val="-1060164"/>
            <a:satOff val="-2732"/>
            <a:lumOff val="-1845"/>
            <a:alphaOff val="0"/>
          </a:schemeClr>
        </a:solidFill>
        <a:ln w="6350" cap="flat" cmpd="sng" algn="ctr">
          <a:solidFill>
            <a:schemeClr val="accent5">
              <a:hueOff val="-1060164"/>
              <a:satOff val="-2732"/>
              <a:lumOff val="-1845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7560AF-8DF7-43BF-BE59-56710EDCB5AF}">
      <dsp:nvSpPr>
        <dsp:cNvPr id="0" name=""/>
        <dsp:cNvSpPr/>
      </dsp:nvSpPr>
      <dsp:spPr>
        <a:xfrm>
          <a:off x="375431" y="2208834"/>
          <a:ext cx="94014" cy="94013"/>
        </a:xfrm>
        <a:prstGeom prst="ellipse">
          <a:avLst/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6350" cap="flat" cmpd="sng" algn="ctr">
          <a:solidFill>
            <a:schemeClr val="accent5">
              <a:hueOff val="-1126424"/>
              <a:satOff val="-2903"/>
              <a:lumOff val="-1961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E891C0-2053-4837-8D00-F4E05CED910B}">
      <dsp:nvSpPr>
        <dsp:cNvPr id="0" name=""/>
        <dsp:cNvSpPr/>
      </dsp:nvSpPr>
      <dsp:spPr>
        <a:xfrm>
          <a:off x="181755" y="2208834"/>
          <a:ext cx="94014" cy="94013"/>
        </a:xfrm>
        <a:prstGeom prst="ellipse">
          <a:avLst/>
        </a:prstGeom>
        <a:solidFill>
          <a:schemeClr val="accent5">
            <a:hueOff val="-1192684"/>
            <a:satOff val="-3074"/>
            <a:lumOff val="-2076"/>
            <a:alphaOff val="0"/>
          </a:schemeClr>
        </a:solidFill>
        <a:ln w="6350" cap="flat" cmpd="sng" algn="ctr">
          <a:solidFill>
            <a:schemeClr val="accent5">
              <a:hueOff val="-1192684"/>
              <a:satOff val="-3074"/>
              <a:lumOff val="-2076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019C1E-9C07-422D-AF88-887BAEA159D2}">
      <dsp:nvSpPr>
        <dsp:cNvPr id="0" name=""/>
        <dsp:cNvSpPr/>
      </dsp:nvSpPr>
      <dsp:spPr>
        <a:xfrm>
          <a:off x="180426" y="1976522"/>
          <a:ext cx="1060402" cy="234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Interpol Notice</a:t>
          </a:r>
        </a:p>
      </dsp:txBody>
      <dsp:txXfrm>
        <a:off x="180426" y="1976522"/>
        <a:ext cx="1060402" cy="234853"/>
      </dsp:txXfrm>
    </dsp:sp>
    <dsp:sp modelId="{A506F000-3089-42E5-B75C-4CDC3989707A}">
      <dsp:nvSpPr>
        <dsp:cNvPr id="0" name=""/>
        <dsp:cNvSpPr/>
      </dsp:nvSpPr>
      <dsp:spPr>
        <a:xfrm>
          <a:off x="1202625" y="2652586"/>
          <a:ext cx="188028" cy="187846"/>
        </a:xfrm>
        <a:prstGeom prst="ellipse">
          <a:avLst/>
        </a:prstGeom>
        <a:solidFill>
          <a:schemeClr val="accent5">
            <a:hueOff val="-1325205"/>
            <a:satOff val="-3415"/>
            <a:lumOff val="-2307"/>
            <a:alphaOff val="0"/>
          </a:schemeClr>
        </a:solidFill>
        <a:ln w="6350" cap="flat" cmpd="sng" algn="ctr">
          <a:solidFill>
            <a:schemeClr val="accent5">
              <a:hueOff val="-1325205"/>
              <a:satOff val="-3415"/>
              <a:lumOff val="-2307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23CDE6-C49B-4C92-A8F4-455D4678E672}">
      <dsp:nvSpPr>
        <dsp:cNvPr id="0" name=""/>
        <dsp:cNvSpPr/>
      </dsp:nvSpPr>
      <dsp:spPr>
        <a:xfrm>
          <a:off x="1046820" y="2691063"/>
          <a:ext cx="94014" cy="94013"/>
        </a:xfrm>
        <a:prstGeom prst="ellipse">
          <a:avLst/>
        </a:prstGeom>
        <a:solidFill>
          <a:schemeClr val="accent5">
            <a:hueOff val="-1391465"/>
            <a:satOff val="-3586"/>
            <a:lumOff val="-2422"/>
            <a:alphaOff val="0"/>
          </a:schemeClr>
        </a:solidFill>
        <a:ln w="6350" cap="flat" cmpd="sng" algn="ctr">
          <a:solidFill>
            <a:schemeClr val="accent5">
              <a:hueOff val="-1391465"/>
              <a:satOff val="-3586"/>
              <a:lumOff val="-2422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4F83B2-68B0-4FF9-9830-A6AB0055BA4B}">
      <dsp:nvSpPr>
        <dsp:cNvPr id="0" name=""/>
        <dsp:cNvSpPr/>
      </dsp:nvSpPr>
      <dsp:spPr>
        <a:xfrm>
          <a:off x="868093" y="2691063"/>
          <a:ext cx="94014" cy="94013"/>
        </a:xfrm>
        <a:prstGeom prst="ellipse">
          <a:avLst/>
        </a:prstGeom>
        <a:solidFill>
          <a:schemeClr val="accent5">
            <a:hueOff val="-1457725"/>
            <a:satOff val="-3757"/>
            <a:lumOff val="-2538"/>
            <a:alphaOff val="0"/>
          </a:schemeClr>
        </a:solidFill>
        <a:ln w="6350" cap="flat" cmpd="sng" algn="ctr">
          <a:solidFill>
            <a:schemeClr val="accent5">
              <a:hueOff val="-1457725"/>
              <a:satOff val="-3757"/>
              <a:lumOff val="-2538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82657F-5919-447B-A8B6-397A79F3AA4D}">
      <dsp:nvSpPr>
        <dsp:cNvPr id="0" name=""/>
        <dsp:cNvSpPr/>
      </dsp:nvSpPr>
      <dsp:spPr>
        <a:xfrm>
          <a:off x="689698" y="2691063"/>
          <a:ext cx="94014" cy="94013"/>
        </a:xfrm>
        <a:prstGeom prst="ellipse">
          <a:avLst/>
        </a:prstGeom>
        <a:solidFill>
          <a:schemeClr val="accent5">
            <a:hueOff val="-1523985"/>
            <a:satOff val="-3928"/>
            <a:lumOff val="-2653"/>
            <a:alphaOff val="0"/>
          </a:schemeClr>
        </a:solidFill>
        <a:ln w="6350" cap="flat" cmpd="sng" algn="ctr">
          <a:solidFill>
            <a:schemeClr val="accent5">
              <a:hueOff val="-1523985"/>
              <a:satOff val="-3928"/>
              <a:lumOff val="-2653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CB90AB-DED2-4699-B7E1-41020240E515}">
      <dsp:nvSpPr>
        <dsp:cNvPr id="0" name=""/>
        <dsp:cNvSpPr/>
      </dsp:nvSpPr>
      <dsp:spPr>
        <a:xfrm>
          <a:off x="511304" y="2691063"/>
          <a:ext cx="94014" cy="94013"/>
        </a:xfrm>
        <a:prstGeom prst="ellipse">
          <a:avLst/>
        </a:prstGeom>
        <a:solidFill>
          <a:schemeClr val="accent5">
            <a:hueOff val="-1590245"/>
            <a:satOff val="-4099"/>
            <a:lumOff val="-2768"/>
            <a:alphaOff val="0"/>
          </a:schemeClr>
        </a:solidFill>
        <a:ln w="6350" cap="flat" cmpd="sng" algn="ctr">
          <a:solidFill>
            <a:schemeClr val="accent5">
              <a:hueOff val="-1590245"/>
              <a:satOff val="-4099"/>
              <a:lumOff val="-2768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5BB58E-6D3B-4EA7-BA64-095EDF4B5DC5}">
      <dsp:nvSpPr>
        <dsp:cNvPr id="0" name=""/>
        <dsp:cNvSpPr/>
      </dsp:nvSpPr>
      <dsp:spPr>
        <a:xfrm>
          <a:off x="332577" y="2691063"/>
          <a:ext cx="94014" cy="94013"/>
        </a:xfrm>
        <a:prstGeom prst="ellipse">
          <a:avLst/>
        </a:prstGeom>
        <a:solidFill>
          <a:schemeClr val="accent5">
            <a:hueOff val="-1656506"/>
            <a:satOff val="-4269"/>
            <a:lumOff val="-2884"/>
            <a:alphaOff val="0"/>
          </a:schemeClr>
        </a:solidFill>
        <a:ln w="6350" cap="flat" cmpd="sng" algn="ctr">
          <a:solidFill>
            <a:schemeClr val="accent5">
              <a:hueOff val="-1656506"/>
              <a:satOff val="-4269"/>
              <a:lumOff val="-2884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D0EC01-BA4E-4B41-8C99-BE98E966099D}">
      <dsp:nvSpPr>
        <dsp:cNvPr id="0" name=""/>
        <dsp:cNvSpPr/>
      </dsp:nvSpPr>
      <dsp:spPr>
        <a:xfrm>
          <a:off x="154182" y="2691063"/>
          <a:ext cx="94014" cy="94013"/>
        </a:xfrm>
        <a:prstGeom prst="ellipse">
          <a:avLst/>
        </a:prstGeom>
        <a:solidFill>
          <a:schemeClr val="accent5">
            <a:hueOff val="-1722766"/>
            <a:satOff val="-4440"/>
            <a:lumOff val="-2999"/>
            <a:alphaOff val="0"/>
          </a:schemeClr>
        </a:solidFill>
        <a:ln w="6350" cap="flat" cmpd="sng" algn="ctr">
          <a:solidFill>
            <a:schemeClr val="accent5">
              <a:hueOff val="-1722766"/>
              <a:satOff val="-4440"/>
              <a:lumOff val="-2999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B3D753-9E90-4DD4-91C6-5BAE87EF06A1}">
      <dsp:nvSpPr>
        <dsp:cNvPr id="0" name=""/>
        <dsp:cNvSpPr/>
      </dsp:nvSpPr>
      <dsp:spPr>
        <a:xfrm>
          <a:off x="153517" y="2459658"/>
          <a:ext cx="986652" cy="234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National stop list </a:t>
          </a:r>
        </a:p>
      </dsp:txBody>
      <dsp:txXfrm>
        <a:off x="153517" y="2459658"/>
        <a:ext cx="986652" cy="234853"/>
      </dsp:txXfrm>
    </dsp:sp>
    <dsp:sp modelId="{14A85840-4784-46FF-B0D0-95F2A2E727C5}">
      <dsp:nvSpPr>
        <dsp:cNvPr id="0" name=""/>
        <dsp:cNvSpPr/>
      </dsp:nvSpPr>
      <dsp:spPr>
        <a:xfrm>
          <a:off x="1202625" y="3103961"/>
          <a:ext cx="188028" cy="187846"/>
        </a:xfrm>
        <a:prstGeom prst="ellipse">
          <a:avLst/>
        </a:prstGeom>
        <a:solidFill>
          <a:schemeClr val="accent5">
            <a:hueOff val="-1789026"/>
            <a:satOff val="-4611"/>
            <a:lumOff val="-3114"/>
            <a:alphaOff val="0"/>
          </a:schemeClr>
        </a:solidFill>
        <a:ln w="6350" cap="flat" cmpd="sng" algn="ctr">
          <a:solidFill>
            <a:schemeClr val="accent5">
              <a:hueOff val="-1789026"/>
              <a:satOff val="-4611"/>
              <a:lumOff val="-3114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FEB362-7A36-405A-A474-072CA917637D}">
      <dsp:nvSpPr>
        <dsp:cNvPr id="0" name=""/>
        <dsp:cNvSpPr/>
      </dsp:nvSpPr>
      <dsp:spPr>
        <a:xfrm>
          <a:off x="1046820" y="3215762"/>
          <a:ext cx="94014" cy="94013"/>
        </a:xfrm>
        <a:prstGeom prst="ellipse">
          <a:avLst/>
        </a:prstGeom>
        <a:solidFill>
          <a:schemeClr val="accent5">
            <a:hueOff val="-1855286"/>
            <a:satOff val="-4782"/>
            <a:lumOff val="-3230"/>
            <a:alphaOff val="0"/>
          </a:schemeClr>
        </a:solidFill>
        <a:ln w="6350" cap="flat" cmpd="sng" algn="ctr">
          <a:solidFill>
            <a:schemeClr val="accent5">
              <a:hueOff val="-1855286"/>
              <a:satOff val="-4782"/>
              <a:lumOff val="-3230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123C6C-0DDD-46E3-A4F1-FEEE9426D9F0}">
      <dsp:nvSpPr>
        <dsp:cNvPr id="0" name=""/>
        <dsp:cNvSpPr/>
      </dsp:nvSpPr>
      <dsp:spPr>
        <a:xfrm>
          <a:off x="868093" y="3215762"/>
          <a:ext cx="94014" cy="94013"/>
        </a:xfrm>
        <a:prstGeom prst="ellipse">
          <a:avLst/>
        </a:prstGeom>
        <a:solidFill>
          <a:schemeClr val="accent5">
            <a:hueOff val="-1921547"/>
            <a:satOff val="-4952"/>
            <a:lumOff val="-3345"/>
            <a:alphaOff val="0"/>
          </a:schemeClr>
        </a:solidFill>
        <a:ln w="6350" cap="flat" cmpd="sng" algn="ctr">
          <a:solidFill>
            <a:schemeClr val="accent5">
              <a:hueOff val="-1921547"/>
              <a:satOff val="-4952"/>
              <a:lumOff val="-3345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84077B-5906-4151-BAD8-54D4B1C92678}">
      <dsp:nvSpPr>
        <dsp:cNvPr id="0" name=""/>
        <dsp:cNvSpPr/>
      </dsp:nvSpPr>
      <dsp:spPr>
        <a:xfrm>
          <a:off x="689698" y="3215762"/>
          <a:ext cx="94014" cy="94013"/>
        </a:xfrm>
        <a:prstGeom prst="ellipse">
          <a:avLst/>
        </a:prstGeom>
        <a:solidFill>
          <a:schemeClr val="accent5">
            <a:hueOff val="-1987807"/>
            <a:satOff val="-5123"/>
            <a:lumOff val="-3460"/>
            <a:alphaOff val="0"/>
          </a:schemeClr>
        </a:solidFill>
        <a:ln w="6350" cap="flat" cmpd="sng" algn="ctr">
          <a:solidFill>
            <a:schemeClr val="accent5">
              <a:hueOff val="-1987807"/>
              <a:satOff val="-5123"/>
              <a:lumOff val="-3460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0C832F-DD20-4656-8087-8688F250255C}">
      <dsp:nvSpPr>
        <dsp:cNvPr id="0" name=""/>
        <dsp:cNvSpPr/>
      </dsp:nvSpPr>
      <dsp:spPr>
        <a:xfrm>
          <a:off x="511304" y="3215762"/>
          <a:ext cx="94014" cy="94013"/>
        </a:xfrm>
        <a:prstGeom prst="ellipse">
          <a:avLst/>
        </a:prstGeom>
        <a:solidFill>
          <a:schemeClr val="accent5">
            <a:hueOff val="-2054067"/>
            <a:satOff val="-5294"/>
            <a:lumOff val="-3576"/>
            <a:alphaOff val="0"/>
          </a:schemeClr>
        </a:solidFill>
        <a:ln w="6350" cap="flat" cmpd="sng" algn="ctr">
          <a:solidFill>
            <a:schemeClr val="accent5">
              <a:hueOff val="-2054067"/>
              <a:satOff val="-5294"/>
              <a:lumOff val="-3576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755506-ADED-493E-9B71-5571E1522C5B}">
      <dsp:nvSpPr>
        <dsp:cNvPr id="0" name=""/>
        <dsp:cNvSpPr/>
      </dsp:nvSpPr>
      <dsp:spPr>
        <a:xfrm>
          <a:off x="332577" y="3215762"/>
          <a:ext cx="94014" cy="94013"/>
        </a:xfrm>
        <a:prstGeom prst="ellipse">
          <a:avLst/>
        </a:prstGeom>
        <a:solidFill>
          <a:schemeClr val="accent5">
            <a:hueOff val="-2120327"/>
            <a:satOff val="-5465"/>
            <a:lumOff val="-3691"/>
            <a:alphaOff val="0"/>
          </a:schemeClr>
        </a:solidFill>
        <a:ln w="6350" cap="flat" cmpd="sng" algn="ctr">
          <a:solidFill>
            <a:schemeClr val="accent5">
              <a:hueOff val="-2120327"/>
              <a:satOff val="-5465"/>
              <a:lumOff val="-3691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C84142-561C-410F-B6C9-BEEA3DAFC9EE}">
      <dsp:nvSpPr>
        <dsp:cNvPr id="0" name=""/>
        <dsp:cNvSpPr/>
      </dsp:nvSpPr>
      <dsp:spPr>
        <a:xfrm>
          <a:off x="154182" y="3215762"/>
          <a:ext cx="94014" cy="94013"/>
        </a:xfrm>
        <a:prstGeom prst="ellipse">
          <a:avLst/>
        </a:prstGeom>
        <a:solidFill>
          <a:schemeClr val="accent5">
            <a:hueOff val="-2186587"/>
            <a:satOff val="-5636"/>
            <a:lumOff val="-3806"/>
            <a:alphaOff val="0"/>
          </a:schemeClr>
        </a:solidFill>
        <a:ln w="6350" cap="flat" cmpd="sng" algn="ctr">
          <a:solidFill>
            <a:schemeClr val="accent5">
              <a:hueOff val="-2186587"/>
              <a:satOff val="-5636"/>
              <a:lumOff val="-3806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605D97-E03E-415F-9493-4B20FDE35CBF}">
      <dsp:nvSpPr>
        <dsp:cNvPr id="0" name=""/>
        <dsp:cNvSpPr/>
      </dsp:nvSpPr>
      <dsp:spPr>
        <a:xfrm>
          <a:off x="153517" y="2983268"/>
          <a:ext cx="986652" cy="234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Arrest warrant </a:t>
          </a:r>
        </a:p>
      </dsp:txBody>
      <dsp:txXfrm>
        <a:off x="153517" y="2983268"/>
        <a:ext cx="986652" cy="234853"/>
      </dsp:txXfrm>
    </dsp:sp>
    <dsp:sp modelId="{B1579CCC-425E-4152-BF3E-805F0ECB895F}">
      <dsp:nvSpPr>
        <dsp:cNvPr id="0" name=""/>
        <dsp:cNvSpPr/>
      </dsp:nvSpPr>
      <dsp:spPr>
        <a:xfrm>
          <a:off x="1450451" y="3428472"/>
          <a:ext cx="188028" cy="187846"/>
        </a:xfrm>
        <a:prstGeom prst="ellips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635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FE9BA3-484A-4E8C-A14F-EE564A6C236E}">
      <dsp:nvSpPr>
        <dsp:cNvPr id="0" name=""/>
        <dsp:cNvSpPr/>
      </dsp:nvSpPr>
      <dsp:spPr>
        <a:xfrm>
          <a:off x="1342816" y="3608696"/>
          <a:ext cx="94014" cy="94013"/>
        </a:xfrm>
        <a:prstGeom prst="ellipse">
          <a:avLst/>
        </a:prstGeom>
        <a:solidFill>
          <a:schemeClr val="accent5">
            <a:hueOff val="-2319108"/>
            <a:satOff val="-5977"/>
            <a:lumOff val="-4037"/>
            <a:alphaOff val="0"/>
          </a:schemeClr>
        </a:solidFill>
        <a:ln w="6350" cap="flat" cmpd="sng" algn="ctr">
          <a:solidFill>
            <a:schemeClr val="accent5">
              <a:hueOff val="-2319108"/>
              <a:satOff val="-5977"/>
              <a:lumOff val="-4037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1DDF9B-FE38-4F0D-8E60-39F09A731274}">
      <dsp:nvSpPr>
        <dsp:cNvPr id="0" name=""/>
        <dsp:cNvSpPr/>
      </dsp:nvSpPr>
      <dsp:spPr>
        <a:xfrm>
          <a:off x="1149472" y="3697446"/>
          <a:ext cx="94014" cy="94013"/>
        </a:xfrm>
        <a:prstGeom prst="ellipse">
          <a:avLst/>
        </a:prstGeom>
        <a:solidFill>
          <a:schemeClr val="accent5">
            <a:hueOff val="-2385368"/>
            <a:satOff val="-6148"/>
            <a:lumOff val="-4152"/>
            <a:alphaOff val="0"/>
          </a:schemeClr>
        </a:solidFill>
        <a:ln w="6350" cap="flat" cmpd="sng" algn="ctr">
          <a:solidFill>
            <a:schemeClr val="accent5">
              <a:hueOff val="-2385368"/>
              <a:satOff val="-6148"/>
              <a:lumOff val="-4152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CDDAEB-D98B-4AF4-A3FB-B4896868CC72}">
      <dsp:nvSpPr>
        <dsp:cNvPr id="0" name=""/>
        <dsp:cNvSpPr/>
      </dsp:nvSpPr>
      <dsp:spPr>
        <a:xfrm>
          <a:off x="955796" y="3697446"/>
          <a:ext cx="94014" cy="94013"/>
        </a:xfrm>
        <a:prstGeom prst="ellipse">
          <a:avLst/>
        </a:prstGeom>
        <a:solidFill>
          <a:schemeClr val="accent5">
            <a:hueOff val="-2451628"/>
            <a:satOff val="-6319"/>
            <a:lumOff val="-4268"/>
            <a:alphaOff val="0"/>
          </a:schemeClr>
        </a:solidFill>
        <a:ln w="6350" cap="flat" cmpd="sng" algn="ctr">
          <a:solidFill>
            <a:schemeClr val="accent5">
              <a:hueOff val="-2451628"/>
              <a:satOff val="-6319"/>
              <a:lumOff val="-4268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16B0C3-6A5D-4275-AA59-94ADE186F98B}">
      <dsp:nvSpPr>
        <dsp:cNvPr id="0" name=""/>
        <dsp:cNvSpPr/>
      </dsp:nvSpPr>
      <dsp:spPr>
        <a:xfrm>
          <a:off x="762452" y="3697446"/>
          <a:ext cx="94014" cy="94013"/>
        </a:xfrm>
        <a:prstGeom prst="ellipse">
          <a:avLst/>
        </a:prstGeom>
        <a:solidFill>
          <a:schemeClr val="accent5">
            <a:hueOff val="-2517889"/>
            <a:satOff val="-6489"/>
            <a:lumOff val="-4383"/>
            <a:alphaOff val="0"/>
          </a:schemeClr>
        </a:solidFill>
        <a:ln w="6350" cap="flat" cmpd="sng" algn="ctr">
          <a:solidFill>
            <a:schemeClr val="accent5">
              <a:hueOff val="-2517889"/>
              <a:satOff val="-6489"/>
              <a:lumOff val="-4383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398AA8-9CDE-4093-B48A-9534C04B484D}">
      <dsp:nvSpPr>
        <dsp:cNvPr id="0" name=""/>
        <dsp:cNvSpPr/>
      </dsp:nvSpPr>
      <dsp:spPr>
        <a:xfrm>
          <a:off x="569107" y="3697446"/>
          <a:ext cx="94014" cy="94013"/>
        </a:xfrm>
        <a:prstGeom prst="ellipse">
          <a:avLst/>
        </a:prstGeom>
        <a:solidFill>
          <a:schemeClr val="accent5">
            <a:hueOff val="-2584149"/>
            <a:satOff val="-6660"/>
            <a:lumOff val="-4498"/>
            <a:alphaOff val="0"/>
          </a:schemeClr>
        </a:solidFill>
        <a:ln w="6350" cap="flat" cmpd="sng" algn="ctr">
          <a:solidFill>
            <a:schemeClr val="accent5">
              <a:hueOff val="-2584149"/>
              <a:satOff val="-6660"/>
              <a:lumOff val="-4498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2AB03D-35A4-4ABC-A992-E2055307B37C}">
      <dsp:nvSpPr>
        <dsp:cNvPr id="0" name=""/>
        <dsp:cNvSpPr/>
      </dsp:nvSpPr>
      <dsp:spPr>
        <a:xfrm>
          <a:off x="375431" y="3697446"/>
          <a:ext cx="94014" cy="94013"/>
        </a:xfrm>
        <a:prstGeom prst="ellipse">
          <a:avLst/>
        </a:prstGeom>
        <a:solidFill>
          <a:schemeClr val="accent5">
            <a:hueOff val="-2650409"/>
            <a:satOff val="-6831"/>
            <a:lumOff val="-4614"/>
            <a:alphaOff val="0"/>
          </a:schemeClr>
        </a:solidFill>
        <a:ln w="6350" cap="flat" cmpd="sng" algn="ctr">
          <a:solidFill>
            <a:schemeClr val="accent5">
              <a:hueOff val="-2650409"/>
              <a:satOff val="-6831"/>
              <a:lumOff val="-4614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943740-4566-46CC-B6D8-862A6D65EC76}">
      <dsp:nvSpPr>
        <dsp:cNvPr id="0" name=""/>
        <dsp:cNvSpPr/>
      </dsp:nvSpPr>
      <dsp:spPr>
        <a:xfrm>
          <a:off x="182087" y="3697446"/>
          <a:ext cx="94014" cy="94013"/>
        </a:xfrm>
        <a:prstGeom prst="ellipse">
          <a:avLst/>
        </a:prstGeom>
        <a:solidFill>
          <a:schemeClr val="accent5">
            <a:hueOff val="-2716669"/>
            <a:satOff val="-7002"/>
            <a:lumOff val="-4729"/>
            <a:alphaOff val="0"/>
          </a:schemeClr>
        </a:solidFill>
        <a:ln w="6350" cap="flat" cmpd="sng" algn="ctr">
          <a:solidFill>
            <a:schemeClr val="accent5">
              <a:hueOff val="-2716669"/>
              <a:satOff val="-7002"/>
              <a:lumOff val="-4729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C89593-AB7A-42BA-AFC5-72004BDC5FA0}">
      <dsp:nvSpPr>
        <dsp:cNvPr id="0" name=""/>
        <dsp:cNvSpPr/>
      </dsp:nvSpPr>
      <dsp:spPr>
        <a:xfrm>
          <a:off x="180426" y="3461867"/>
          <a:ext cx="1060402" cy="234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Urgent information alert from embassy</a:t>
          </a:r>
        </a:p>
      </dsp:txBody>
      <dsp:txXfrm>
        <a:off x="180426" y="3461867"/>
        <a:ext cx="1060402" cy="234853"/>
      </dsp:txXfrm>
    </dsp:sp>
    <dsp:sp modelId="{EB6C8ED2-D2CD-4874-B749-9A4A45A54E11}">
      <dsp:nvSpPr>
        <dsp:cNvPr id="0" name=""/>
        <dsp:cNvSpPr/>
      </dsp:nvSpPr>
      <dsp:spPr>
        <a:xfrm>
          <a:off x="6875295" y="2883081"/>
          <a:ext cx="95343" cy="95341"/>
        </a:xfrm>
        <a:prstGeom prst="ellipse">
          <a:avLst/>
        </a:prstGeom>
        <a:solidFill>
          <a:schemeClr val="accent5">
            <a:hueOff val="-2782929"/>
            <a:satOff val="-7173"/>
            <a:lumOff val="-4844"/>
            <a:alphaOff val="0"/>
          </a:schemeClr>
        </a:solidFill>
        <a:ln w="6350" cap="flat" cmpd="sng" algn="ctr">
          <a:solidFill>
            <a:schemeClr val="accent5">
              <a:hueOff val="-2782929"/>
              <a:satOff val="-7173"/>
              <a:lumOff val="-4844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D3B110-118F-42B5-8E8E-9124A35811C7}">
      <dsp:nvSpPr>
        <dsp:cNvPr id="0" name=""/>
        <dsp:cNvSpPr/>
      </dsp:nvSpPr>
      <dsp:spPr>
        <a:xfrm>
          <a:off x="6700555" y="2883081"/>
          <a:ext cx="95343" cy="95341"/>
        </a:xfrm>
        <a:prstGeom prst="ellipse">
          <a:avLst/>
        </a:prstGeom>
        <a:solidFill>
          <a:schemeClr val="accent5">
            <a:hueOff val="-2849190"/>
            <a:satOff val="-7343"/>
            <a:lumOff val="-4960"/>
            <a:alphaOff val="0"/>
          </a:schemeClr>
        </a:solidFill>
        <a:ln w="6350" cap="flat" cmpd="sng" algn="ctr">
          <a:solidFill>
            <a:schemeClr val="accent5">
              <a:hueOff val="-2849190"/>
              <a:satOff val="-7343"/>
              <a:lumOff val="-4960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66E275-1CE8-4ADD-862D-0233FBBE10C1}">
      <dsp:nvSpPr>
        <dsp:cNvPr id="0" name=""/>
        <dsp:cNvSpPr/>
      </dsp:nvSpPr>
      <dsp:spPr>
        <a:xfrm>
          <a:off x="6525814" y="2883081"/>
          <a:ext cx="95343" cy="95341"/>
        </a:xfrm>
        <a:prstGeom prst="ellipse">
          <a:avLst/>
        </a:prstGeom>
        <a:solidFill>
          <a:schemeClr val="accent5">
            <a:hueOff val="-2915450"/>
            <a:satOff val="-7514"/>
            <a:lumOff val="-5075"/>
            <a:alphaOff val="0"/>
          </a:schemeClr>
        </a:solidFill>
        <a:ln w="6350" cap="flat" cmpd="sng" algn="ctr">
          <a:solidFill>
            <a:schemeClr val="accent5">
              <a:hueOff val="-2915450"/>
              <a:satOff val="-7514"/>
              <a:lumOff val="-5075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B67E8E-1D39-4FF2-A82C-6E81E480539E}">
      <dsp:nvSpPr>
        <dsp:cNvPr id="0" name=""/>
        <dsp:cNvSpPr/>
      </dsp:nvSpPr>
      <dsp:spPr>
        <a:xfrm>
          <a:off x="6351406" y="2883081"/>
          <a:ext cx="95343" cy="95341"/>
        </a:xfrm>
        <a:prstGeom prst="ellipse">
          <a:avLst/>
        </a:prstGeom>
        <a:solidFill>
          <a:schemeClr val="accent5">
            <a:hueOff val="-2981710"/>
            <a:satOff val="-7685"/>
            <a:lumOff val="-5190"/>
            <a:alphaOff val="0"/>
          </a:schemeClr>
        </a:solidFill>
        <a:ln w="6350" cap="flat" cmpd="sng" algn="ctr">
          <a:solidFill>
            <a:schemeClr val="accent5">
              <a:hueOff val="-2981710"/>
              <a:satOff val="-7685"/>
              <a:lumOff val="-5190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0ADC9E-3C5B-42CA-A251-E9244931632F}">
      <dsp:nvSpPr>
        <dsp:cNvPr id="0" name=""/>
        <dsp:cNvSpPr/>
      </dsp:nvSpPr>
      <dsp:spPr>
        <a:xfrm>
          <a:off x="6176665" y="2883081"/>
          <a:ext cx="95343" cy="95341"/>
        </a:xfrm>
        <a:prstGeom prst="ellipse">
          <a:avLst/>
        </a:prstGeom>
        <a:solidFill>
          <a:schemeClr val="accent5">
            <a:hueOff val="-3047970"/>
            <a:satOff val="-7856"/>
            <a:lumOff val="-5306"/>
            <a:alphaOff val="0"/>
          </a:schemeClr>
        </a:solidFill>
        <a:ln w="6350" cap="flat" cmpd="sng" algn="ctr">
          <a:solidFill>
            <a:schemeClr val="accent5">
              <a:hueOff val="-3047970"/>
              <a:satOff val="-7856"/>
              <a:lumOff val="-5306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BF9343-EB85-475E-BB61-46B6F3665D6C}">
      <dsp:nvSpPr>
        <dsp:cNvPr id="0" name=""/>
        <dsp:cNvSpPr/>
      </dsp:nvSpPr>
      <dsp:spPr>
        <a:xfrm>
          <a:off x="5906581" y="2835411"/>
          <a:ext cx="190686" cy="190840"/>
        </a:xfrm>
        <a:prstGeom prst="ellipse">
          <a:avLst/>
        </a:prstGeom>
        <a:solidFill>
          <a:schemeClr val="accent5">
            <a:hueOff val="-3114231"/>
            <a:satOff val="-8026"/>
            <a:lumOff val="-5421"/>
            <a:alphaOff val="0"/>
          </a:schemeClr>
        </a:solidFill>
        <a:ln w="6350" cap="flat" cmpd="sng" algn="ctr">
          <a:solidFill>
            <a:schemeClr val="accent5">
              <a:hueOff val="-3114231"/>
              <a:satOff val="-8026"/>
              <a:lumOff val="-5421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C37339-6609-4CFD-8555-39BC04DB59AF}">
      <dsp:nvSpPr>
        <dsp:cNvPr id="0" name=""/>
        <dsp:cNvSpPr/>
      </dsp:nvSpPr>
      <dsp:spPr>
        <a:xfrm>
          <a:off x="6719823" y="2686125"/>
          <a:ext cx="95343" cy="95341"/>
        </a:xfrm>
        <a:prstGeom prst="ellipse">
          <a:avLst/>
        </a:prstGeom>
        <a:solidFill>
          <a:schemeClr val="accent5">
            <a:hueOff val="-3180491"/>
            <a:satOff val="-8197"/>
            <a:lumOff val="-5536"/>
            <a:alphaOff val="0"/>
          </a:schemeClr>
        </a:solidFill>
        <a:ln w="6350" cap="flat" cmpd="sng" algn="ctr">
          <a:solidFill>
            <a:schemeClr val="accent5">
              <a:hueOff val="-3180491"/>
              <a:satOff val="-8197"/>
              <a:lumOff val="-5536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C72226-415C-41D9-A39C-AB224274B0F9}">
      <dsp:nvSpPr>
        <dsp:cNvPr id="0" name=""/>
        <dsp:cNvSpPr/>
      </dsp:nvSpPr>
      <dsp:spPr>
        <a:xfrm>
          <a:off x="6719823" y="3081449"/>
          <a:ext cx="95343" cy="95341"/>
        </a:xfrm>
        <a:prstGeom prst="ellipse">
          <a:avLst/>
        </a:prstGeom>
        <a:solidFill>
          <a:schemeClr val="accent5">
            <a:hueOff val="-3246751"/>
            <a:satOff val="-8368"/>
            <a:lumOff val="-5652"/>
            <a:alphaOff val="0"/>
          </a:schemeClr>
        </a:solidFill>
        <a:ln w="6350" cap="flat" cmpd="sng" algn="ctr">
          <a:solidFill>
            <a:schemeClr val="accent5">
              <a:hueOff val="-3246751"/>
              <a:satOff val="-8368"/>
              <a:lumOff val="-5652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462451-0632-4D72-B8D9-A1931085DDA5}">
      <dsp:nvSpPr>
        <dsp:cNvPr id="0" name=""/>
        <dsp:cNvSpPr/>
      </dsp:nvSpPr>
      <dsp:spPr>
        <a:xfrm>
          <a:off x="6804867" y="2771745"/>
          <a:ext cx="95343" cy="95341"/>
        </a:xfrm>
        <a:prstGeom prst="ellipse">
          <a:avLst/>
        </a:prstGeom>
        <a:solidFill>
          <a:schemeClr val="accent5">
            <a:hueOff val="-3313011"/>
            <a:satOff val="-8539"/>
            <a:lumOff val="-5767"/>
            <a:alphaOff val="0"/>
          </a:schemeClr>
        </a:solidFill>
        <a:ln w="6350" cap="flat" cmpd="sng" algn="ctr">
          <a:solidFill>
            <a:schemeClr val="accent5">
              <a:hueOff val="-3313011"/>
              <a:satOff val="-8539"/>
              <a:lumOff val="-5767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B61887-0397-4E7A-86DD-68CA94A153DA}">
      <dsp:nvSpPr>
        <dsp:cNvPr id="0" name=""/>
        <dsp:cNvSpPr/>
      </dsp:nvSpPr>
      <dsp:spPr>
        <a:xfrm>
          <a:off x="6810515" y="2996300"/>
          <a:ext cx="95343" cy="95341"/>
        </a:xfrm>
        <a:prstGeom prst="ellips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070F93-736E-4C37-B949-80B701EEC106}">
      <dsp:nvSpPr>
        <dsp:cNvPr id="0" name=""/>
        <dsp:cNvSpPr/>
      </dsp:nvSpPr>
      <dsp:spPr>
        <a:xfrm>
          <a:off x="4494986" y="2045397"/>
          <a:ext cx="1699668" cy="1770866"/>
        </a:xfrm>
        <a:prstGeom prst="ellipse">
          <a:avLst/>
        </a:prstGeom>
        <a:solidFill>
          <a:schemeClr val="accent5">
            <a:hueOff val="-3445532"/>
            <a:satOff val="-8880"/>
            <a:lumOff val="-5998"/>
            <a:alphaOff val="0"/>
          </a:schemeClr>
        </a:solidFill>
        <a:ln w="6350" cap="flat" cmpd="sng" algn="ctr">
          <a:solidFill>
            <a:schemeClr val="accent5">
              <a:hueOff val="-3445532"/>
              <a:satOff val="-8880"/>
              <a:lumOff val="-5998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Investigation</a:t>
          </a:r>
        </a:p>
      </dsp:txBody>
      <dsp:txXfrm>
        <a:off x="4743897" y="2304734"/>
        <a:ext cx="1201846" cy="1252192"/>
      </dsp:txXfrm>
    </dsp:sp>
    <dsp:sp modelId="{EB9E3D0C-938E-4420-BA17-7C5702D46413}">
      <dsp:nvSpPr>
        <dsp:cNvPr id="0" name=""/>
        <dsp:cNvSpPr/>
      </dsp:nvSpPr>
      <dsp:spPr>
        <a:xfrm>
          <a:off x="4790036" y="2365602"/>
          <a:ext cx="190686" cy="190840"/>
        </a:xfrm>
        <a:prstGeom prst="ellipse">
          <a:avLst/>
        </a:prstGeom>
        <a:solidFill>
          <a:schemeClr val="accent5">
            <a:hueOff val="-3511792"/>
            <a:satOff val="-9051"/>
            <a:lumOff val="-6113"/>
            <a:alphaOff val="0"/>
          </a:schemeClr>
        </a:solidFill>
        <a:ln w="6350" cap="flat" cmpd="sng" algn="ctr">
          <a:solidFill>
            <a:schemeClr val="accent5">
              <a:hueOff val="-3511792"/>
              <a:satOff val="-9051"/>
              <a:lumOff val="-6113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624DD3-F63D-4309-BA10-56A46DA99780}">
      <dsp:nvSpPr>
        <dsp:cNvPr id="0" name=""/>
        <dsp:cNvSpPr/>
      </dsp:nvSpPr>
      <dsp:spPr>
        <a:xfrm>
          <a:off x="4667784" y="2264928"/>
          <a:ext cx="95343" cy="95341"/>
        </a:xfrm>
        <a:prstGeom prst="ellipse">
          <a:avLst/>
        </a:prstGeom>
        <a:solidFill>
          <a:schemeClr val="accent5">
            <a:hueOff val="-3578052"/>
            <a:satOff val="-9222"/>
            <a:lumOff val="-6229"/>
            <a:alphaOff val="0"/>
          </a:schemeClr>
        </a:solidFill>
        <a:ln w="6350" cap="flat" cmpd="sng" algn="ctr">
          <a:solidFill>
            <a:schemeClr val="accent5">
              <a:hueOff val="-3578052"/>
              <a:satOff val="-9222"/>
              <a:lumOff val="-6229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54507F-874A-4D67-95D6-C3D13639BBF1}">
      <dsp:nvSpPr>
        <dsp:cNvPr id="0" name=""/>
        <dsp:cNvSpPr/>
      </dsp:nvSpPr>
      <dsp:spPr>
        <a:xfrm>
          <a:off x="4464142" y="2264928"/>
          <a:ext cx="95343" cy="95341"/>
        </a:xfrm>
        <a:prstGeom prst="ellipse">
          <a:avLst/>
        </a:prstGeom>
        <a:solidFill>
          <a:schemeClr val="accent5">
            <a:hueOff val="-3644312"/>
            <a:satOff val="-9393"/>
            <a:lumOff val="-6344"/>
            <a:alphaOff val="0"/>
          </a:schemeClr>
        </a:solidFill>
        <a:ln w="6350" cap="flat" cmpd="sng" algn="ctr">
          <a:solidFill>
            <a:schemeClr val="accent5">
              <a:hueOff val="-3644312"/>
              <a:satOff val="-9393"/>
              <a:lumOff val="-6344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E1CE64-E8A6-4A77-83AD-4351CBDC6585}">
      <dsp:nvSpPr>
        <dsp:cNvPr id="0" name=""/>
        <dsp:cNvSpPr/>
      </dsp:nvSpPr>
      <dsp:spPr>
        <a:xfrm>
          <a:off x="4260499" y="2264928"/>
          <a:ext cx="95343" cy="95341"/>
        </a:xfrm>
        <a:prstGeom prst="ellipse">
          <a:avLst/>
        </a:prstGeom>
        <a:solidFill>
          <a:schemeClr val="accent5">
            <a:hueOff val="-3710573"/>
            <a:satOff val="-9563"/>
            <a:lumOff val="-6459"/>
            <a:alphaOff val="0"/>
          </a:schemeClr>
        </a:solidFill>
        <a:ln w="6350" cap="flat" cmpd="sng" algn="ctr">
          <a:solidFill>
            <a:schemeClr val="accent5">
              <a:hueOff val="-3710573"/>
              <a:satOff val="-9563"/>
              <a:lumOff val="-6459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AD90FE-01A9-4F41-BA57-1C67D0E0474D}">
      <dsp:nvSpPr>
        <dsp:cNvPr id="0" name=""/>
        <dsp:cNvSpPr/>
      </dsp:nvSpPr>
      <dsp:spPr>
        <a:xfrm>
          <a:off x="4056857" y="2264928"/>
          <a:ext cx="95343" cy="95341"/>
        </a:xfrm>
        <a:prstGeom prst="ellipse">
          <a:avLst/>
        </a:prstGeom>
        <a:solidFill>
          <a:schemeClr val="accent5">
            <a:hueOff val="-3776833"/>
            <a:satOff val="-9734"/>
            <a:lumOff val="-6575"/>
            <a:alphaOff val="0"/>
          </a:schemeClr>
        </a:solidFill>
        <a:ln w="6350" cap="flat" cmpd="sng" algn="ctr">
          <a:solidFill>
            <a:schemeClr val="accent5">
              <a:hueOff val="-3776833"/>
              <a:satOff val="-9734"/>
              <a:lumOff val="-6575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765296-D1A1-4080-87D1-4A38015D08AB}">
      <dsp:nvSpPr>
        <dsp:cNvPr id="0" name=""/>
        <dsp:cNvSpPr/>
      </dsp:nvSpPr>
      <dsp:spPr>
        <a:xfrm>
          <a:off x="3852882" y="2264928"/>
          <a:ext cx="95343" cy="95341"/>
        </a:xfrm>
        <a:prstGeom prst="ellipse">
          <a:avLst/>
        </a:prstGeom>
        <a:solidFill>
          <a:schemeClr val="accent5">
            <a:hueOff val="-3843093"/>
            <a:satOff val="-9905"/>
            <a:lumOff val="-6690"/>
            <a:alphaOff val="0"/>
          </a:schemeClr>
        </a:solidFill>
        <a:ln w="6350" cap="flat" cmpd="sng" algn="ctr">
          <a:solidFill>
            <a:schemeClr val="accent5">
              <a:hueOff val="-3843093"/>
              <a:satOff val="-9905"/>
              <a:lumOff val="-6690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16C4EE-38CB-4DA4-A713-C79E456B89D7}">
      <dsp:nvSpPr>
        <dsp:cNvPr id="0" name=""/>
        <dsp:cNvSpPr/>
      </dsp:nvSpPr>
      <dsp:spPr>
        <a:xfrm>
          <a:off x="3649240" y="2264928"/>
          <a:ext cx="95343" cy="95341"/>
        </a:xfrm>
        <a:prstGeom prst="ellipse">
          <a:avLst/>
        </a:prstGeom>
        <a:solidFill>
          <a:schemeClr val="accent5">
            <a:hueOff val="-3909353"/>
            <a:satOff val="-10076"/>
            <a:lumOff val="-6805"/>
            <a:alphaOff val="0"/>
          </a:schemeClr>
        </a:solidFill>
        <a:ln w="6350" cap="flat" cmpd="sng" algn="ctr">
          <a:solidFill>
            <a:schemeClr val="accent5">
              <a:hueOff val="-3909353"/>
              <a:satOff val="-10076"/>
              <a:lumOff val="-6805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7DA05D-2C63-4180-A2C1-B09CD61E4CEC}">
      <dsp:nvSpPr>
        <dsp:cNvPr id="0" name=""/>
        <dsp:cNvSpPr/>
      </dsp:nvSpPr>
      <dsp:spPr>
        <a:xfrm>
          <a:off x="3648575" y="2018890"/>
          <a:ext cx="1117542" cy="245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Interview</a:t>
          </a:r>
        </a:p>
      </dsp:txBody>
      <dsp:txXfrm>
        <a:off x="3648575" y="2018890"/>
        <a:ext cx="1117542" cy="245254"/>
      </dsp:txXfrm>
    </dsp:sp>
    <dsp:sp modelId="{22EF81BB-F623-4811-9AED-61657ECA1E59}">
      <dsp:nvSpPr>
        <dsp:cNvPr id="0" name=""/>
        <dsp:cNvSpPr/>
      </dsp:nvSpPr>
      <dsp:spPr>
        <a:xfrm>
          <a:off x="4790036" y="3297379"/>
          <a:ext cx="190686" cy="190840"/>
        </a:xfrm>
        <a:prstGeom prst="ellipse">
          <a:avLst/>
        </a:prstGeom>
        <a:solidFill>
          <a:schemeClr val="accent5">
            <a:hueOff val="-4108134"/>
            <a:satOff val="-10588"/>
            <a:lumOff val="-7151"/>
            <a:alphaOff val="0"/>
          </a:schemeClr>
        </a:solidFill>
        <a:ln w="6350" cap="flat" cmpd="sng" algn="ctr">
          <a:solidFill>
            <a:schemeClr val="accent5">
              <a:hueOff val="-4108134"/>
              <a:satOff val="-10588"/>
              <a:lumOff val="-7151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CCD617-3310-41D3-866D-3E978F38E323}">
      <dsp:nvSpPr>
        <dsp:cNvPr id="0" name=""/>
        <dsp:cNvSpPr/>
      </dsp:nvSpPr>
      <dsp:spPr>
        <a:xfrm>
          <a:off x="4667784" y="3491669"/>
          <a:ext cx="95343" cy="95341"/>
        </a:xfrm>
        <a:prstGeom prst="ellipse">
          <a:avLst/>
        </a:prstGeom>
        <a:solidFill>
          <a:schemeClr val="accent5">
            <a:hueOff val="-4174394"/>
            <a:satOff val="-10759"/>
            <a:lumOff val="-7267"/>
            <a:alphaOff val="0"/>
          </a:schemeClr>
        </a:solidFill>
        <a:ln w="6350" cap="flat" cmpd="sng" algn="ctr">
          <a:solidFill>
            <a:schemeClr val="accent5">
              <a:hueOff val="-4174394"/>
              <a:satOff val="-10759"/>
              <a:lumOff val="-7267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E76D7C-4131-4311-94A0-D226FDD1C7B2}">
      <dsp:nvSpPr>
        <dsp:cNvPr id="0" name=""/>
        <dsp:cNvSpPr/>
      </dsp:nvSpPr>
      <dsp:spPr>
        <a:xfrm>
          <a:off x="4464142" y="3491669"/>
          <a:ext cx="95343" cy="95341"/>
        </a:xfrm>
        <a:prstGeom prst="ellipse">
          <a:avLst/>
        </a:prstGeom>
        <a:solidFill>
          <a:schemeClr val="accent5">
            <a:hueOff val="-4240654"/>
            <a:satOff val="-10930"/>
            <a:lumOff val="-7382"/>
            <a:alphaOff val="0"/>
          </a:schemeClr>
        </a:solidFill>
        <a:ln w="6350" cap="flat" cmpd="sng" algn="ctr">
          <a:solidFill>
            <a:schemeClr val="accent5">
              <a:hueOff val="-4240654"/>
              <a:satOff val="-10930"/>
              <a:lumOff val="-7382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33B52C-EC36-4E5D-8204-6C9DFE3486C2}">
      <dsp:nvSpPr>
        <dsp:cNvPr id="0" name=""/>
        <dsp:cNvSpPr/>
      </dsp:nvSpPr>
      <dsp:spPr>
        <a:xfrm>
          <a:off x="4260499" y="3491669"/>
          <a:ext cx="95343" cy="95341"/>
        </a:xfrm>
        <a:prstGeom prst="ellipse">
          <a:avLst/>
        </a:prstGeom>
        <a:solidFill>
          <a:schemeClr val="accent5">
            <a:hueOff val="-4306914"/>
            <a:satOff val="-11100"/>
            <a:lumOff val="-7497"/>
            <a:alphaOff val="0"/>
          </a:schemeClr>
        </a:solidFill>
        <a:ln w="6350" cap="flat" cmpd="sng" algn="ctr">
          <a:solidFill>
            <a:schemeClr val="accent5">
              <a:hueOff val="-4306914"/>
              <a:satOff val="-11100"/>
              <a:lumOff val="-7497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7F4D3D-E859-494B-8213-997469E237AB}">
      <dsp:nvSpPr>
        <dsp:cNvPr id="0" name=""/>
        <dsp:cNvSpPr/>
      </dsp:nvSpPr>
      <dsp:spPr>
        <a:xfrm>
          <a:off x="4056857" y="3491669"/>
          <a:ext cx="95343" cy="95341"/>
        </a:xfrm>
        <a:prstGeom prst="ellipse">
          <a:avLst/>
        </a:prstGeom>
        <a:solidFill>
          <a:schemeClr val="accent5">
            <a:hueOff val="-4373175"/>
            <a:satOff val="-11271"/>
            <a:lumOff val="-7613"/>
            <a:alphaOff val="0"/>
          </a:schemeClr>
        </a:solidFill>
        <a:ln w="6350" cap="flat" cmpd="sng" algn="ctr">
          <a:solidFill>
            <a:schemeClr val="accent5">
              <a:hueOff val="-4373175"/>
              <a:satOff val="-11271"/>
              <a:lumOff val="-7613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F8CFAE-CD02-47A5-8172-69D7CB3E8824}">
      <dsp:nvSpPr>
        <dsp:cNvPr id="0" name=""/>
        <dsp:cNvSpPr/>
      </dsp:nvSpPr>
      <dsp:spPr>
        <a:xfrm>
          <a:off x="3852882" y="3491669"/>
          <a:ext cx="95343" cy="95341"/>
        </a:xfrm>
        <a:prstGeom prst="ellipse">
          <a:avLst/>
        </a:prstGeom>
        <a:solidFill>
          <a:schemeClr val="accent5">
            <a:hueOff val="-4439435"/>
            <a:satOff val="-11442"/>
            <a:lumOff val="-7728"/>
            <a:alphaOff val="0"/>
          </a:schemeClr>
        </a:solidFill>
        <a:ln w="6350" cap="flat" cmpd="sng" algn="ctr">
          <a:solidFill>
            <a:schemeClr val="accent5">
              <a:hueOff val="-4439435"/>
              <a:satOff val="-11442"/>
              <a:lumOff val="-7728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4D402E-68DF-4FEE-806B-E8F459548CB2}">
      <dsp:nvSpPr>
        <dsp:cNvPr id="0" name=""/>
        <dsp:cNvSpPr/>
      </dsp:nvSpPr>
      <dsp:spPr>
        <a:xfrm>
          <a:off x="3649240" y="3491669"/>
          <a:ext cx="95343" cy="95341"/>
        </a:xfrm>
        <a:prstGeom prst="ellips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635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DF7792-2DEA-4D24-A6B4-623301C40158}">
      <dsp:nvSpPr>
        <dsp:cNvPr id="0" name=""/>
        <dsp:cNvSpPr/>
      </dsp:nvSpPr>
      <dsp:spPr>
        <a:xfrm>
          <a:off x="3648575" y="3245474"/>
          <a:ext cx="1117542" cy="245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Contact Relevant Authorities  </a:t>
          </a:r>
        </a:p>
      </dsp:txBody>
      <dsp:txXfrm>
        <a:off x="3648575" y="3245474"/>
        <a:ext cx="1117542" cy="245254"/>
      </dsp:txXfrm>
    </dsp:sp>
    <dsp:sp modelId="{81E59965-850B-4E33-ABDE-42951E76718C}">
      <dsp:nvSpPr>
        <dsp:cNvPr id="0" name=""/>
        <dsp:cNvSpPr/>
      </dsp:nvSpPr>
      <dsp:spPr>
        <a:xfrm>
          <a:off x="10874939" y="2883081"/>
          <a:ext cx="95343" cy="95341"/>
        </a:xfrm>
        <a:prstGeom prst="ellipse">
          <a:avLst/>
        </a:prstGeom>
        <a:solidFill>
          <a:schemeClr val="accent5">
            <a:hueOff val="-4571955"/>
            <a:satOff val="-11783"/>
            <a:lumOff val="-7959"/>
            <a:alphaOff val="0"/>
          </a:schemeClr>
        </a:solidFill>
        <a:ln w="6350" cap="flat" cmpd="sng" algn="ctr">
          <a:solidFill>
            <a:schemeClr val="accent5">
              <a:hueOff val="-4571955"/>
              <a:satOff val="-11783"/>
              <a:lumOff val="-7959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BE32ED-F2EC-48E5-AC98-2C62B98D719E}">
      <dsp:nvSpPr>
        <dsp:cNvPr id="0" name=""/>
        <dsp:cNvSpPr/>
      </dsp:nvSpPr>
      <dsp:spPr>
        <a:xfrm>
          <a:off x="10700199" y="2883081"/>
          <a:ext cx="95343" cy="95341"/>
        </a:xfrm>
        <a:prstGeom prst="ellipse">
          <a:avLst/>
        </a:prstGeom>
        <a:solidFill>
          <a:schemeClr val="accent5">
            <a:hueOff val="-4638216"/>
            <a:satOff val="-11954"/>
            <a:lumOff val="-8074"/>
            <a:alphaOff val="0"/>
          </a:schemeClr>
        </a:solidFill>
        <a:ln w="6350" cap="flat" cmpd="sng" algn="ctr">
          <a:solidFill>
            <a:schemeClr val="accent5">
              <a:hueOff val="-4638216"/>
              <a:satOff val="-11954"/>
              <a:lumOff val="-8074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CE089B-C961-4D17-8595-C4EC28404374}">
      <dsp:nvSpPr>
        <dsp:cNvPr id="0" name=""/>
        <dsp:cNvSpPr/>
      </dsp:nvSpPr>
      <dsp:spPr>
        <a:xfrm>
          <a:off x="10525458" y="2883081"/>
          <a:ext cx="95343" cy="95341"/>
        </a:xfrm>
        <a:prstGeom prst="ellipse">
          <a:avLst/>
        </a:prstGeom>
        <a:solidFill>
          <a:schemeClr val="accent5">
            <a:hueOff val="-4704476"/>
            <a:satOff val="-12125"/>
            <a:lumOff val="-8189"/>
            <a:alphaOff val="0"/>
          </a:schemeClr>
        </a:solidFill>
        <a:ln w="6350" cap="flat" cmpd="sng" algn="ctr">
          <a:solidFill>
            <a:schemeClr val="accent5">
              <a:hueOff val="-4704476"/>
              <a:satOff val="-12125"/>
              <a:lumOff val="-8189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9A0C96-A4AC-44AA-85D9-AD4191206454}">
      <dsp:nvSpPr>
        <dsp:cNvPr id="0" name=""/>
        <dsp:cNvSpPr/>
      </dsp:nvSpPr>
      <dsp:spPr>
        <a:xfrm>
          <a:off x="10351050" y="2883081"/>
          <a:ext cx="95343" cy="95341"/>
        </a:xfrm>
        <a:prstGeom prst="ellipse">
          <a:avLst/>
        </a:prstGeom>
        <a:solidFill>
          <a:schemeClr val="accent5">
            <a:hueOff val="-4770736"/>
            <a:satOff val="-12296"/>
            <a:lumOff val="-8305"/>
            <a:alphaOff val="0"/>
          </a:schemeClr>
        </a:solidFill>
        <a:ln w="6350" cap="flat" cmpd="sng" algn="ctr">
          <a:solidFill>
            <a:schemeClr val="accent5">
              <a:hueOff val="-4770736"/>
              <a:satOff val="-12296"/>
              <a:lumOff val="-8305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0DAF6F-C885-46F6-BB81-37B7A72F390A}">
      <dsp:nvSpPr>
        <dsp:cNvPr id="0" name=""/>
        <dsp:cNvSpPr/>
      </dsp:nvSpPr>
      <dsp:spPr>
        <a:xfrm>
          <a:off x="10176310" y="2883081"/>
          <a:ext cx="95343" cy="95341"/>
        </a:xfrm>
        <a:prstGeom prst="ellipse">
          <a:avLst/>
        </a:prstGeom>
        <a:solidFill>
          <a:schemeClr val="accent5">
            <a:hueOff val="-4836996"/>
            <a:satOff val="-12467"/>
            <a:lumOff val="-8420"/>
            <a:alphaOff val="0"/>
          </a:schemeClr>
        </a:solidFill>
        <a:ln w="6350" cap="flat" cmpd="sng" algn="ctr">
          <a:solidFill>
            <a:schemeClr val="accent5">
              <a:hueOff val="-4836996"/>
              <a:satOff val="-12467"/>
              <a:lumOff val="-8420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C66FE9-1CE2-4EF9-95AB-01B2D5E1210A}">
      <dsp:nvSpPr>
        <dsp:cNvPr id="0" name=""/>
        <dsp:cNvSpPr/>
      </dsp:nvSpPr>
      <dsp:spPr>
        <a:xfrm>
          <a:off x="9906226" y="2835411"/>
          <a:ext cx="190686" cy="190840"/>
        </a:xfrm>
        <a:prstGeom prst="ellipse">
          <a:avLst/>
        </a:prstGeom>
        <a:solidFill>
          <a:schemeClr val="accent5">
            <a:hueOff val="-4903257"/>
            <a:satOff val="-12637"/>
            <a:lumOff val="-8535"/>
            <a:alphaOff val="0"/>
          </a:schemeClr>
        </a:solidFill>
        <a:ln w="6350" cap="flat" cmpd="sng" algn="ctr">
          <a:solidFill>
            <a:schemeClr val="accent5">
              <a:hueOff val="-4903257"/>
              <a:satOff val="-12637"/>
              <a:lumOff val="-8535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40FF2A-2F8D-482A-AFAF-12D2FD974C60}">
      <dsp:nvSpPr>
        <dsp:cNvPr id="0" name=""/>
        <dsp:cNvSpPr/>
      </dsp:nvSpPr>
      <dsp:spPr>
        <a:xfrm>
          <a:off x="10719467" y="2686125"/>
          <a:ext cx="95343" cy="95341"/>
        </a:xfrm>
        <a:prstGeom prst="ellipse">
          <a:avLst/>
        </a:prstGeom>
        <a:solidFill>
          <a:schemeClr val="accent5">
            <a:hueOff val="-4969517"/>
            <a:satOff val="-12808"/>
            <a:lumOff val="-8651"/>
            <a:alphaOff val="0"/>
          </a:schemeClr>
        </a:solidFill>
        <a:ln w="6350" cap="flat" cmpd="sng" algn="ctr">
          <a:solidFill>
            <a:schemeClr val="accent5">
              <a:hueOff val="-4969517"/>
              <a:satOff val="-12808"/>
              <a:lumOff val="-8651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2216A2-98F4-4F09-BAAF-60E9AE3BE06E}">
      <dsp:nvSpPr>
        <dsp:cNvPr id="0" name=""/>
        <dsp:cNvSpPr/>
      </dsp:nvSpPr>
      <dsp:spPr>
        <a:xfrm>
          <a:off x="10719467" y="3081449"/>
          <a:ext cx="95343" cy="95341"/>
        </a:xfrm>
        <a:prstGeom prst="ellipse">
          <a:avLst/>
        </a:prstGeom>
        <a:solidFill>
          <a:schemeClr val="accent5">
            <a:hueOff val="-5035777"/>
            <a:satOff val="-12979"/>
            <a:lumOff val="-8766"/>
            <a:alphaOff val="0"/>
          </a:schemeClr>
        </a:solidFill>
        <a:ln w="6350" cap="flat" cmpd="sng" algn="ctr">
          <a:solidFill>
            <a:schemeClr val="accent5">
              <a:hueOff val="-5035777"/>
              <a:satOff val="-12979"/>
              <a:lumOff val="-8766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12F9F4-2FEB-4177-819D-572CB773DFA7}">
      <dsp:nvSpPr>
        <dsp:cNvPr id="0" name=""/>
        <dsp:cNvSpPr/>
      </dsp:nvSpPr>
      <dsp:spPr>
        <a:xfrm>
          <a:off x="10804512" y="2771745"/>
          <a:ext cx="95343" cy="95341"/>
        </a:xfrm>
        <a:prstGeom prst="ellipse">
          <a:avLst/>
        </a:prstGeom>
        <a:solidFill>
          <a:schemeClr val="accent5">
            <a:hueOff val="-5102037"/>
            <a:satOff val="-13150"/>
            <a:lumOff val="-8881"/>
            <a:alphaOff val="0"/>
          </a:schemeClr>
        </a:solidFill>
        <a:ln w="6350" cap="flat" cmpd="sng" algn="ctr">
          <a:solidFill>
            <a:schemeClr val="accent5">
              <a:hueOff val="-5102037"/>
              <a:satOff val="-13150"/>
              <a:lumOff val="-8881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9892FE-45FF-42F9-9C03-CBA6FE1B2CCC}">
      <dsp:nvSpPr>
        <dsp:cNvPr id="0" name=""/>
        <dsp:cNvSpPr/>
      </dsp:nvSpPr>
      <dsp:spPr>
        <a:xfrm>
          <a:off x="10810159" y="2996300"/>
          <a:ext cx="95343" cy="95341"/>
        </a:xfrm>
        <a:prstGeom prst="ellipse">
          <a:avLst/>
        </a:prstGeom>
        <a:solidFill>
          <a:schemeClr val="accent5">
            <a:hueOff val="-5168297"/>
            <a:satOff val="-13320"/>
            <a:lumOff val="-8997"/>
            <a:alphaOff val="0"/>
          </a:schemeClr>
        </a:solidFill>
        <a:ln w="6350" cap="flat" cmpd="sng" algn="ctr">
          <a:solidFill>
            <a:schemeClr val="accent5">
              <a:hueOff val="-5168297"/>
              <a:satOff val="-13320"/>
              <a:lumOff val="-8997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83E47C-3504-427F-B7AE-BC91B2A2F9FD}">
      <dsp:nvSpPr>
        <dsp:cNvPr id="0" name=""/>
        <dsp:cNvSpPr/>
      </dsp:nvSpPr>
      <dsp:spPr>
        <a:xfrm>
          <a:off x="8494631" y="2045397"/>
          <a:ext cx="1699668" cy="1770866"/>
        </a:xfrm>
        <a:prstGeom prst="ellipse">
          <a:avLst/>
        </a:prstGeom>
        <a:solidFill>
          <a:schemeClr val="accent5">
            <a:hueOff val="-5234557"/>
            <a:satOff val="-13491"/>
            <a:lumOff val="-9112"/>
            <a:alphaOff val="0"/>
          </a:schemeClr>
        </a:solidFill>
        <a:ln w="6350" cap="flat" cmpd="sng" algn="ctr">
          <a:solidFill>
            <a:schemeClr val="accent5">
              <a:hueOff val="-5234557"/>
              <a:satOff val="-13491"/>
              <a:lumOff val="-9112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Action </a:t>
          </a:r>
        </a:p>
      </dsp:txBody>
      <dsp:txXfrm>
        <a:off x="8743542" y="2304734"/>
        <a:ext cx="1201846" cy="1252192"/>
      </dsp:txXfrm>
    </dsp:sp>
    <dsp:sp modelId="{4FB6D9D6-BDA2-4846-B542-823A85C21151}">
      <dsp:nvSpPr>
        <dsp:cNvPr id="0" name=""/>
        <dsp:cNvSpPr/>
      </dsp:nvSpPr>
      <dsp:spPr>
        <a:xfrm>
          <a:off x="8789680" y="2365602"/>
          <a:ext cx="190686" cy="190840"/>
        </a:xfrm>
        <a:prstGeom prst="ellipse">
          <a:avLst/>
        </a:prstGeom>
        <a:solidFill>
          <a:schemeClr val="accent5">
            <a:hueOff val="-5300818"/>
            <a:satOff val="-13662"/>
            <a:lumOff val="-9227"/>
            <a:alphaOff val="0"/>
          </a:schemeClr>
        </a:solidFill>
        <a:ln w="6350" cap="flat" cmpd="sng" algn="ctr">
          <a:solidFill>
            <a:schemeClr val="accent5">
              <a:hueOff val="-5300818"/>
              <a:satOff val="-13662"/>
              <a:lumOff val="-9227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D9B5BC-04EC-44F3-B72F-C4678180AE5E}">
      <dsp:nvSpPr>
        <dsp:cNvPr id="0" name=""/>
        <dsp:cNvSpPr/>
      </dsp:nvSpPr>
      <dsp:spPr>
        <a:xfrm>
          <a:off x="8667428" y="2264928"/>
          <a:ext cx="95343" cy="95341"/>
        </a:xfrm>
        <a:prstGeom prst="ellipse">
          <a:avLst/>
        </a:prstGeom>
        <a:solidFill>
          <a:schemeClr val="accent5">
            <a:hueOff val="-5367078"/>
            <a:satOff val="-13833"/>
            <a:lumOff val="-9343"/>
            <a:alphaOff val="0"/>
          </a:schemeClr>
        </a:solidFill>
        <a:ln w="6350" cap="flat" cmpd="sng" algn="ctr">
          <a:solidFill>
            <a:schemeClr val="accent5">
              <a:hueOff val="-5367078"/>
              <a:satOff val="-13833"/>
              <a:lumOff val="-9343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3EE306-0542-46F2-A31D-AABD9F960176}">
      <dsp:nvSpPr>
        <dsp:cNvPr id="0" name=""/>
        <dsp:cNvSpPr/>
      </dsp:nvSpPr>
      <dsp:spPr>
        <a:xfrm>
          <a:off x="8463786" y="2264928"/>
          <a:ext cx="95343" cy="95341"/>
        </a:xfrm>
        <a:prstGeom prst="ellipse">
          <a:avLst/>
        </a:prstGeom>
        <a:solidFill>
          <a:schemeClr val="accent5">
            <a:hueOff val="-5433338"/>
            <a:satOff val="-14004"/>
            <a:lumOff val="-9458"/>
            <a:alphaOff val="0"/>
          </a:schemeClr>
        </a:solidFill>
        <a:ln w="6350" cap="flat" cmpd="sng" algn="ctr">
          <a:solidFill>
            <a:schemeClr val="accent5">
              <a:hueOff val="-5433338"/>
              <a:satOff val="-14004"/>
              <a:lumOff val="-9458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8FD096-4DAA-4EA6-9B48-DD754BCC6A63}">
      <dsp:nvSpPr>
        <dsp:cNvPr id="0" name=""/>
        <dsp:cNvSpPr/>
      </dsp:nvSpPr>
      <dsp:spPr>
        <a:xfrm>
          <a:off x="8260144" y="2264928"/>
          <a:ext cx="95343" cy="95341"/>
        </a:xfrm>
        <a:prstGeom prst="ellipse">
          <a:avLst/>
        </a:prstGeom>
        <a:solidFill>
          <a:schemeClr val="accent5">
            <a:hueOff val="-5499598"/>
            <a:satOff val="-14174"/>
            <a:lumOff val="-9573"/>
            <a:alphaOff val="0"/>
          </a:schemeClr>
        </a:solidFill>
        <a:ln w="6350" cap="flat" cmpd="sng" algn="ctr">
          <a:solidFill>
            <a:schemeClr val="accent5">
              <a:hueOff val="-5499598"/>
              <a:satOff val="-14174"/>
              <a:lumOff val="-9573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4CD164-72AD-4E36-A08D-B2DAD6FB116E}">
      <dsp:nvSpPr>
        <dsp:cNvPr id="0" name=""/>
        <dsp:cNvSpPr/>
      </dsp:nvSpPr>
      <dsp:spPr>
        <a:xfrm>
          <a:off x="8056501" y="2264928"/>
          <a:ext cx="95343" cy="95341"/>
        </a:xfrm>
        <a:prstGeom prst="ellipse">
          <a:avLst/>
        </a:prstGeom>
        <a:solidFill>
          <a:schemeClr val="accent5">
            <a:hueOff val="-5565859"/>
            <a:satOff val="-14345"/>
            <a:lumOff val="-9689"/>
            <a:alphaOff val="0"/>
          </a:schemeClr>
        </a:solidFill>
        <a:ln w="6350" cap="flat" cmpd="sng" algn="ctr">
          <a:solidFill>
            <a:schemeClr val="accent5">
              <a:hueOff val="-5565859"/>
              <a:satOff val="-14345"/>
              <a:lumOff val="-9689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48EF34-C70E-430C-BF89-643AD7DCC842}">
      <dsp:nvSpPr>
        <dsp:cNvPr id="0" name=""/>
        <dsp:cNvSpPr/>
      </dsp:nvSpPr>
      <dsp:spPr>
        <a:xfrm>
          <a:off x="7852526" y="2264928"/>
          <a:ext cx="95343" cy="95341"/>
        </a:xfrm>
        <a:prstGeom prst="ellipse">
          <a:avLst/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6350" cap="flat" cmpd="sng" algn="ctr">
          <a:solidFill>
            <a:schemeClr val="accent5">
              <a:hueOff val="-5632119"/>
              <a:satOff val="-14516"/>
              <a:lumOff val="-9804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DB5780-8A0C-49E1-96AF-12C3F43466A8}">
      <dsp:nvSpPr>
        <dsp:cNvPr id="0" name=""/>
        <dsp:cNvSpPr/>
      </dsp:nvSpPr>
      <dsp:spPr>
        <a:xfrm>
          <a:off x="7648884" y="2264928"/>
          <a:ext cx="95343" cy="95341"/>
        </a:xfrm>
        <a:prstGeom prst="ellipse">
          <a:avLst/>
        </a:prstGeom>
        <a:solidFill>
          <a:schemeClr val="accent5">
            <a:hueOff val="-5698379"/>
            <a:satOff val="-14687"/>
            <a:lumOff val="-9920"/>
            <a:alphaOff val="0"/>
          </a:schemeClr>
        </a:solidFill>
        <a:ln w="6350" cap="flat" cmpd="sng" algn="ctr">
          <a:solidFill>
            <a:schemeClr val="accent5">
              <a:hueOff val="-5698379"/>
              <a:satOff val="-14687"/>
              <a:lumOff val="-9920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4AEDD8-A90C-41AD-A522-4FF0FE6AC6DE}">
      <dsp:nvSpPr>
        <dsp:cNvPr id="0" name=""/>
        <dsp:cNvSpPr/>
      </dsp:nvSpPr>
      <dsp:spPr>
        <a:xfrm>
          <a:off x="7648220" y="2018890"/>
          <a:ext cx="1117542" cy="245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Deportation </a:t>
          </a:r>
        </a:p>
      </dsp:txBody>
      <dsp:txXfrm>
        <a:off x="7648220" y="2018890"/>
        <a:ext cx="1117542" cy="245254"/>
      </dsp:txXfrm>
    </dsp:sp>
    <dsp:sp modelId="{D266D453-2623-41C3-8EFB-748780F82DBF}">
      <dsp:nvSpPr>
        <dsp:cNvPr id="0" name=""/>
        <dsp:cNvSpPr/>
      </dsp:nvSpPr>
      <dsp:spPr>
        <a:xfrm>
          <a:off x="8591685" y="2835411"/>
          <a:ext cx="190686" cy="190840"/>
        </a:xfrm>
        <a:prstGeom prst="ellipse">
          <a:avLst/>
        </a:prstGeom>
        <a:solidFill>
          <a:schemeClr val="accent5">
            <a:hueOff val="-5897160"/>
            <a:satOff val="-15199"/>
            <a:lumOff val="-10266"/>
            <a:alphaOff val="0"/>
          </a:schemeClr>
        </a:solidFill>
        <a:ln w="6350" cap="flat" cmpd="sng" algn="ctr">
          <a:solidFill>
            <a:schemeClr val="accent5">
              <a:hueOff val="-5897160"/>
              <a:satOff val="-15199"/>
              <a:lumOff val="-10266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584D8B-CEC5-4040-B2C7-DCFE7A3C3C16}">
      <dsp:nvSpPr>
        <dsp:cNvPr id="0" name=""/>
        <dsp:cNvSpPr/>
      </dsp:nvSpPr>
      <dsp:spPr>
        <a:xfrm>
          <a:off x="8402992" y="2883081"/>
          <a:ext cx="95343" cy="95341"/>
        </a:xfrm>
        <a:prstGeom prst="ellipse">
          <a:avLst/>
        </a:prstGeom>
        <a:solidFill>
          <a:schemeClr val="accent5">
            <a:hueOff val="-5963420"/>
            <a:satOff val="-15370"/>
            <a:lumOff val="-10381"/>
            <a:alphaOff val="0"/>
          </a:schemeClr>
        </a:solidFill>
        <a:ln w="6350" cap="flat" cmpd="sng" algn="ctr">
          <a:solidFill>
            <a:schemeClr val="accent5">
              <a:hueOff val="-5963420"/>
              <a:satOff val="-15370"/>
              <a:lumOff val="-10381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26BF07-C549-4CBC-92BA-EB278D6F0352}">
      <dsp:nvSpPr>
        <dsp:cNvPr id="0" name=""/>
        <dsp:cNvSpPr/>
      </dsp:nvSpPr>
      <dsp:spPr>
        <a:xfrm>
          <a:off x="8214631" y="2883081"/>
          <a:ext cx="95343" cy="95341"/>
        </a:xfrm>
        <a:prstGeom prst="ellipse">
          <a:avLst/>
        </a:prstGeom>
        <a:solidFill>
          <a:schemeClr val="accent5">
            <a:hueOff val="-6029680"/>
            <a:satOff val="-15540"/>
            <a:lumOff val="-10496"/>
            <a:alphaOff val="0"/>
          </a:schemeClr>
        </a:solidFill>
        <a:ln w="6350" cap="flat" cmpd="sng" algn="ctr">
          <a:solidFill>
            <a:schemeClr val="accent5">
              <a:hueOff val="-6029680"/>
              <a:satOff val="-15540"/>
              <a:lumOff val="-10496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48F3BF-0DCD-4562-9880-EAAC5C191319}">
      <dsp:nvSpPr>
        <dsp:cNvPr id="0" name=""/>
        <dsp:cNvSpPr/>
      </dsp:nvSpPr>
      <dsp:spPr>
        <a:xfrm>
          <a:off x="8025938" y="2883081"/>
          <a:ext cx="95343" cy="95341"/>
        </a:xfrm>
        <a:prstGeom prst="ellipse">
          <a:avLst/>
        </a:prstGeom>
        <a:solidFill>
          <a:schemeClr val="accent5">
            <a:hueOff val="-6095940"/>
            <a:satOff val="-15711"/>
            <a:lumOff val="-10612"/>
            <a:alphaOff val="0"/>
          </a:schemeClr>
        </a:solidFill>
        <a:ln w="6350" cap="flat" cmpd="sng" algn="ctr">
          <a:solidFill>
            <a:schemeClr val="accent5">
              <a:hueOff val="-6095940"/>
              <a:satOff val="-15711"/>
              <a:lumOff val="-10612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1D1D7B-273B-4496-9FFF-57ED320ABBBC}">
      <dsp:nvSpPr>
        <dsp:cNvPr id="0" name=""/>
        <dsp:cNvSpPr/>
      </dsp:nvSpPr>
      <dsp:spPr>
        <a:xfrm>
          <a:off x="7837577" y="2883081"/>
          <a:ext cx="95343" cy="95341"/>
        </a:xfrm>
        <a:prstGeom prst="ellipse">
          <a:avLst/>
        </a:prstGeom>
        <a:solidFill>
          <a:schemeClr val="accent5">
            <a:hueOff val="-6162201"/>
            <a:satOff val="-15882"/>
            <a:lumOff val="-10727"/>
            <a:alphaOff val="0"/>
          </a:schemeClr>
        </a:solidFill>
        <a:ln w="6350" cap="flat" cmpd="sng" algn="ctr">
          <a:solidFill>
            <a:schemeClr val="accent5">
              <a:hueOff val="-6162201"/>
              <a:satOff val="-15882"/>
              <a:lumOff val="-10727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2F2F0B-CED9-4D5B-B43F-8DAFEAB50F93}">
      <dsp:nvSpPr>
        <dsp:cNvPr id="0" name=""/>
        <dsp:cNvSpPr/>
      </dsp:nvSpPr>
      <dsp:spPr>
        <a:xfrm>
          <a:off x="7648884" y="2883081"/>
          <a:ext cx="95343" cy="95341"/>
        </a:xfrm>
        <a:prstGeom prst="ellipse">
          <a:avLst/>
        </a:prstGeom>
        <a:solidFill>
          <a:schemeClr val="accent5">
            <a:hueOff val="-6228461"/>
            <a:satOff val="-16053"/>
            <a:lumOff val="-10842"/>
            <a:alphaOff val="0"/>
          </a:schemeClr>
        </a:solidFill>
        <a:ln w="6350" cap="flat" cmpd="sng" algn="ctr">
          <a:solidFill>
            <a:schemeClr val="accent5">
              <a:hueOff val="-6228461"/>
              <a:satOff val="-16053"/>
              <a:lumOff val="-10842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EFF6A8-1ABC-435A-9E72-669192BA4D5C}">
      <dsp:nvSpPr>
        <dsp:cNvPr id="0" name=""/>
        <dsp:cNvSpPr/>
      </dsp:nvSpPr>
      <dsp:spPr>
        <a:xfrm>
          <a:off x="7143633" y="2639082"/>
          <a:ext cx="1854306" cy="245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Informing the 1</a:t>
          </a:r>
          <a:r>
            <a:rPr lang="en-US" sz="1200" kern="1200" baseline="30000" dirty="0"/>
            <a:t>st</a:t>
          </a:r>
          <a:r>
            <a:rPr lang="en-US" sz="1200" kern="1200" dirty="0"/>
            <a:t> country of traveler that fly from</a:t>
          </a:r>
        </a:p>
      </dsp:txBody>
      <dsp:txXfrm>
        <a:off x="7143633" y="2639082"/>
        <a:ext cx="1854306" cy="245254"/>
      </dsp:txXfrm>
    </dsp:sp>
    <dsp:sp modelId="{1356DCC6-7266-4347-9CDB-8699AB4574EE}">
      <dsp:nvSpPr>
        <dsp:cNvPr id="0" name=""/>
        <dsp:cNvSpPr/>
      </dsp:nvSpPr>
      <dsp:spPr>
        <a:xfrm>
          <a:off x="8789680" y="3297379"/>
          <a:ext cx="190686" cy="190840"/>
        </a:xfrm>
        <a:prstGeom prst="ellipse">
          <a:avLst/>
        </a:prstGeom>
        <a:solidFill>
          <a:schemeClr val="accent5">
            <a:hueOff val="-6360981"/>
            <a:satOff val="-16394"/>
            <a:lumOff val="-11073"/>
            <a:alphaOff val="0"/>
          </a:schemeClr>
        </a:solidFill>
        <a:ln w="6350" cap="flat" cmpd="sng" algn="ctr">
          <a:solidFill>
            <a:schemeClr val="accent5">
              <a:hueOff val="-6360981"/>
              <a:satOff val="-16394"/>
              <a:lumOff val="-11073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AE1AC3-7A54-4B40-A3F8-A387EDB6C862}">
      <dsp:nvSpPr>
        <dsp:cNvPr id="0" name=""/>
        <dsp:cNvSpPr/>
      </dsp:nvSpPr>
      <dsp:spPr>
        <a:xfrm>
          <a:off x="8667428" y="3491669"/>
          <a:ext cx="95343" cy="95341"/>
        </a:xfrm>
        <a:prstGeom prst="ellipse">
          <a:avLst/>
        </a:prstGeom>
        <a:solidFill>
          <a:schemeClr val="accent5">
            <a:hueOff val="-6427241"/>
            <a:satOff val="-16565"/>
            <a:lumOff val="-11188"/>
            <a:alphaOff val="0"/>
          </a:schemeClr>
        </a:solidFill>
        <a:ln w="6350" cap="flat" cmpd="sng" algn="ctr">
          <a:solidFill>
            <a:schemeClr val="accent5">
              <a:hueOff val="-6427241"/>
              <a:satOff val="-16565"/>
              <a:lumOff val="-11188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AAD19F-5EE4-40EE-AAA8-7EF58FE75359}">
      <dsp:nvSpPr>
        <dsp:cNvPr id="0" name=""/>
        <dsp:cNvSpPr/>
      </dsp:nvSpPr>
      <dsp:spPr>
        <a:xfrm>
          <a:off x="8463786" y="3491669"/>
          <a:ext cx="95343" cy="95341"/>
        </a:xfrm>
        <a:prstGeom prst="ellipse">
          <a:avLst/>
        </a:prstGeom>
        <a:solidFill>
          <a:schemeClr val="accent5">
            <a:hueOff val="-6493502"/>
            <a:satOff val="-16736"/>
            <a:lumOff val="-11304"/>
            <a:alphaOff val="0"/>
          </a:schemeClr>
        </a:solidFill>
        <a:ln w="6350" cap="flat" cmpd="sng" algn="ctr">
          <a:solidFill>
            <a:schemeClr val="accent5">
              <a:hueOff val="-6493502"/>
              <a:satOff val="-16736"/>
              <a:lumOff val="-11304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C23D32-1F4F-4377-9257-CCE5DD5C264D}">
      <dsp:nvSpPr>
        <dsp:cNvPr id="0" name=""/>
        <dsp:cNvSpPr/>
      </dsp:nvSpPr>
      <dsp:spPr>
        <a:xfrm>
          <a:off x="8260144" y="3491669"/>
          <a:ext cx="95343" cy="95341"/>
        </a:xfrm>
        <a:prstGeom prst="ellipse">
          <a:avLst/>
        </a:prstGeom>
        <a:solidFill>
          <a:schemeClr val="accent5">
            <a:hueOff val="-6559762"/>
            <a:satOff val="-16907"/>
            <a:lumOff val="-11419"/>
            <a:alphaOff val="0"/>
          </a:schemeClr>
        </a:solidFill>
        <a:ln w="6350" cap="flat" cmpd="sng" algn="ctr">
          <a:solidFill>
            <a:schemeClr val="accent5">
              <a:hueOff val="-6559762"/>
              <a:satOff val="-16907"/>
              <a:lumOff val="-11419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45358B-051E-4FB1-B09D-1F97D45DB15A}">
      <dsp:nvSpPr>
        <dsp:cNvPr id="0" name=""/>
        <dsp:cNvSpPr/>
      </dsp:nvSpPr>
      <dsp:spPr>
        <a:xfrm>
          <a:off x="8056501" y="3491669"/>
          <a:ext cx="95343" cy="95341"/>
        </a:xfrm>
        <a:prstGeom prst="ellipse">
          <a:avLst/>
        </a:prstGeom>
        <a:solidFill>
          <a:schemeClr val="accent5">
            <a:hueOff val="-6626022"/>
            <a:satOff val="-17077"/>
            <a:lumOff val="-11534"/>
            <a:alphaOff val="0"/>
          </a:schemeClr>
        </a:solidFill>
        <a:ln w="6350" cap="flat" cmpd="sng" algn="ctr">
          <a:solidFill>
            <a:schemeClr val="accent5">
              <a:hueOff val="-6626022"/>
              <a:satOff val="-17077"/>
              <a:lumOff val="-11534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8CC3EC-487E-49BE-83B7-EBBCDC14F03B}">
      <dsp:nvSpPr>
        <dsp:cNvPr id="0" name=""/>
        <dsp:cNvSpPr/>
      </dsp:nvSpPr>
      <dsp:spPr>
        <a:xfrm>
          <a:off x="7852526" y="3491669"/>
          <a:ext cx="95343" cy="95341"/>
        </a:xfrm>
        <a:prstGeom prst="ellipse">
          <a:avLst/>
        </a:prstGeom>
        <a:solidFill>
          <a:schemeClr val="accent5">
            <a:hueOff val="-6692282"/>
            <a:satOff val="-17248"/>
            <a:lumOff val="-11650"/>
            <a:alphaOff val="0"/>
          </a:schemeClr>
        </a:solidFill>
        <a:ln w="6350" cap="flat" cmpd="sng" algn="ctr">
          <a:solidFill>
            <a:schemeClr val="accent5">
              <a:hueOff val="-6692282"/>
              <a:satOff val="-17248"/>
              <a:lumOff val="-11650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375632-C8DF-4768-88FE-4B52D1C2DA21}">
      <dsp:nvSpPr>
        <dsp:cNvPr id="0" name=""/>
        <dsp:cNvSpPr/>
      </dsp:nvSpPr>
      <dsp:spPr>
        <a:xfrm>
          <a:off x="7648884" y="3491669"/>
          <a:ext cx="95343" cy="95341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7125C5-59C2-4F01-B397-5856791C8A5E}">
      <dsp:nvSpPr>
        <dsp:cNvPr id="0" name=""/>
        <dsp:cNvSpPr/>
      </dsp:nvSpPr>
      <dsp:spPr>
        <a:xfrm>
          <a:off x="7648220" y="3245474"/>
          <a:ext cx="1117542" cy="245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Arrest on site</a:t>
          </a:r>
        </a:p>
      </dsp:txBody>
      <dsp:txXfrm>
        <a:off x="7648220" y="3245474"/>
        <a:ext cx="1117542" cy="245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Converging Text"/>
  <dgm:desc val="Use to show multiple steps or parts that merge into a whole. Limited to one Level 1 shape that contains text and a maximum of five Level 2 shape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Converging Text"/>
  <dgm:desc val="Use to show multiple steps or parts that merge into a whole. Limited to one Level 1 shape that contains text and a maximum of five Level 2 shape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CA093F-1067-46A4-9252-5FE22DAD65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514DA4-B5F6-41F8-918E-432169C5761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1D6C7-C844-4506-9B33-0FCE07B0AA0A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53C05C6-6A16-4FB7-98B9-A6D850F124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CDF3968-68B9-40FD-A278-BF2EF551C0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5AE0FD-2B0A-40EB-9583-2604D309D75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DC0DD6-1A6E-466C-B988-B67F22BCB6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2647A-2210-48BF-AFD0-87C723AF80C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>
            <a:extLst>
              <a:ext uri="{FF2B5EF4-FFF2-40B4-BE49-F238E27FC236}">
                <a16:creationId xmlns:a16="http://schemas.microsoft.com/office/drawing/2014/main" id="{70B09DF2-F174-4F02-9C94-51F46380F3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Notes Placeholder 2">
            <a:extLst>
              <a:ext uri="{FF2B5EF4-FFF2-40B4-BE49-F238E27FC236}">
                <a16:creationId xmlns:a16="http://schemas.microsoft.com/office/drawing/2014/main" id="{BC2BDB0F-96D6-4015-8121-23BDC414A0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65100" indent="-165100"/>
            <a:endParaRPr lang="en-US" altLang="en-US"/>
          </a:p>
        </p:txBody>
      </p:sp>
      <p:sp>
        <p:nvSpPr>
          <p:cNvPr id="173060" name="Slide Number Placeholder 3">
            <a:extLst>
              <a:ext uri="{FF2B5EF4-FFF2-40B4-BE49-F238E27FC236}">
                <a16:creationId xmlns:a16="http://schemas.microsoft.com/office/drawing/2014/main" id="{BEAF9A8B-59FD-490E-A238-74CF8774FC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0D53C1-9CE5-46ED-83F2-25ADE4DB1A5E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FreesiaUPC" panose="020B0604020202020204" pitchFamily="34" charset="-34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85621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1C8DA-AC86-48A1-915A-8AE9CBA2D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CB9562-B913-4990-BF54-9B921B63DB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8710F-CAE1-474D-BF4B-917DE762A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C4D6D-BD0C-4D9F-844A-25FF34E77ABB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BEB62-B9BA-4C39-807A-8EB7D0FAF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76B09-4E99-4134-8BE2-435135414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5D889-E1B7-48FC-A422-B13B0D7E2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68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E256E-3B2F-4C85-93D0-B0B23A234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7B40D4-971E-4078-929F-B582B0F9E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F1F39-B4E7-4E99-B1A3-FAB59CDC8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C4D6D-BD0C-4D9F-844A-25FF34E77ABB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A536AD-C32C-49A1-A567-48FF184D6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1FFC4C-1778-4D42-932A-BD9F4C63A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5D889-E1B7-48FC-A422-B13B0D7E2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57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F23103-1247-4AE3-BC1D-01695C1B78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16EA15-8BDF-401F-8570-EECD175C9E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80C59-18EB-4D70-9F93-DC6E2A59E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C4D6D-BD0C-4D9F-844A-25FF34E77ABB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64620-1A69-4488-BA59-EFC864575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7233F-AD49-4B84-B416-1C7A4D059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5D889-E1B7-48FC-A422-B13B0D7E2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222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B9295-C317-4002-B425-7CF9C0686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88CB5-DB5D-407D-8A9D-F6808BB29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D48A-7E1D-493C-AC5B-7E1EA414D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C4D6D-BD0C-4D9F-844A-25FF34E77ABB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14D8D-03FD-4160-A1B5-DA1AA38F9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CB59A-EB82-47CB-A967-F750E3CA5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5D889-E1B7-48FC-A422-B13B0D7E2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75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68FE8-42E5-4240-AE79-EA6D417D7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7A318-3624-43F0-A90F-CCDB9271B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CC6AC-0AAA-4933-A65C-77C9CB28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C4D6D-BD0C-4D9F-844A-25FF34E77ABB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BD3F2-02B4-4A8B-B1FD-38D157439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BD3F8-B350-472E-B1EF-D18C9B222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5D889-E1B7-48FC-A422-B13B0D7E2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53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F46D1-50A7-4F47-AE95-33011C5E3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496CE-C3C4-4F82-8FA3-23418375E9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8BAC53-EDF7-443B-A28B-69EFC0839A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9BCEE-74B7-474E-93D0-739962199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C4D6D-BD0C-4D9F-844A-25FF34E77ABB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D8D37C-E69F-4DDD-8125-1F3D9FAB2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C48C89-7425-4CBC-A8DD-555F9C335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5D889-E1B7-48FC-A422-B13B0D7E2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11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B2D86-4209-4F1F-9692-B046E489E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1DC3A-048F-4918-A49D-40A822144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C0390-DB01-4B6D-BC97-D3B314046B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E59856-98D3-4A28-9631-4C4D377B5E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8D6729-1482-483C-A3F0-4C7DEA8C11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1B953C-DE8C-47C6-9EDF-C7939FA04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C4D6D-BD0C-4D9F-844A-25FF34E77ABB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0BAD36-D06C-4B80-822B-3936059FB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64EB3C-3C76-4219-99CF-BD175E5E1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5D889-E1B7-48FC-A422-B13B0D7E2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001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FBAC5-E923-42BB-BEC0-6B5B8846A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7E3A3B-FC9D-4D9D-9E41-5624929A8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C4D6D-BD0C-4D9F-844A-25FF34E77ABB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6888C7-8F9B-457E-A14B-A6A1B6D98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D07393-03D2-44CB-921D-DE0D89D57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5D889-E1B7-48FC-A422-B13B0D7E2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52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32B3B0-03E8-49D3-829B-762F2FD81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C4D6D-BD0C-4D9F-844A-25FF34E77ABB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B3E1C3-B7B9-457F-8671-779A96936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54CABA-F0A0-4DD2-8FB9-09953E5A9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5D889-E1B7-48FC-A422-B13B0D7E2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9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E935B-F417-48EA-8109-D4E71DB5C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5227A-934C-4041-9699-5F648A963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C8B2F9-DF6E-4643-A271-CB1035CEA5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511B2F-8A3B-4A72-A529-861FB2C5E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C4D6D-BD0C-4D9F-844A-25FF34E77ABB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FC6AA8-140F-4780-B1A9-F219571E2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8E6B75-FBAC-48AC-87F0-6EA5AF6C1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5D889-E1B7-48FC-A422-B13B0D7E2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31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7E336-3922-47AB-A8D5-F69507958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2C1688-9635-48EB-8CB9-B0BC290723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AFB1C6-03A5-44A2-A33E-42AD1E0BCF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86801D-ED9A-456E-9807-03A3B5BDC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C4D6D-BD0C-4D9F-844A-25FF34E77ABB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BCCA37-35FA-43BA-80EF-C494101A7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A2EB-3F00-418A-AF5E-0152A3243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5D889-E1B7-48FC-A422-B13B0D7E2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86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DE98C0-4FFF-45EA-9D6D-FABEF66D9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839DE-3F78-436A-B1C1-F5E3339AB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463085-43CD-465F-A0A5-539ED4C412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C4D6D-BD0C-4D9F-844A-25FF34E77ABB}" type="datetimeFigureOut">
              <a:rPr lang="en-US" smtClean="0"/>
              <a:t>7/2/2019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C01298-A830-4C15-A317-082A62D617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73C18-49C4-443E-AAF5-241AE8E098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5D889-E1B7-48FC-A422-B13B0D7E2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90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72B57-6D5F-45D8-8154-654D945E04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996" y="4133591"/>
            <a:ext cx="10906008" cy="111541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km-KH" sz="40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ការការពារ</a:t>
            </a:r>
            <a:br>
              <a:rPr lang="km-KH" sz="4000" dirty="0">
                <a:latin typeface="Khmer OS Muol Light" panose="02000500000000020004" pitchFamily="2" charset="0"/>
                <a:cs typeface="Khmer OS Muol Light" panose="02000500000000020004" pitchFamily="2" charset="0"/>
              </a:rPr>
            </a:br>
            <a:r>
              <a:rPr lang="km-KH" sz="40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ការបៀតបៀនផ្លូវភេទលើកុមារ</a:t>
            </a:r>
            <a:br>
              <a:rPr lang="km-KH" sz="4000" dirty="0">
                <a:latin typeface="Khmer OS Muol Light" panose="02000500000000020004" pitchFamily="2" charset="0"/>
                <a:cs typeface="Khmer OS Muol Light" panose="02000500000000020004" pitchFamily="2" charset="0"/>
              </a:rPr>
            </a:br>
            <a:r>
              <a:rPr lang="km-KH" sz="4000" dirty="0">
                <a:latin typeface="Khmer OS Muol Light" panose="02000500000000020004" pitchFamily="2" charset="0"/>
                <a:cs typeface="Khmer OS Muol Light" panose="02000500000000020004" pitchFamily="2" charset="0"/>
              </a:rPr>
              <a:t>ដោយជនបរទេស</a:t>
            </a:r>
            <a:endParaRPr lang="en-US" sz="2400" dirty="0"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16" name="Subtitle 15">
            <a:extLst>
              <a:ext uri="{FF2B5EF4-FFF2-40B4-BE49-F238E27FC236}">
                <a16:creationId xmlns:a16="http://schemas.microsoft.com/office/drawing/2014/main" id="{E9142F1C-E7C9-4790-9F33-EECCA22F8A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7516" y="5410200"/>
            <a:ext cx="10363200" cy="917236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PROTECTING CHILDREN FROM SEXUAL EXPLOITATION BY FOREIGN OFFENDERS.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00FDEC-6B82-4521-B4DE-B4AA72CF8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338" y="296118"/>
            <a:ext cx="1990666" cy="19906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5647A5-83FC-41FF-BBD2-15C945EDB6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424" y="296118"/>
            <a:ext cx="2105590" cy="20969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6947C5-76A8-4C43-8ADA-C08DA1BBB9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48" y="136864"/>
            <a:ext cx="1990666" cy="23091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82AD53B-4111-44C4-BB2F-26A0FCD22D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700" y="176036"/>
            <a:ext cx="3919124" cy="199066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624DF5F-CC8F-4BBA-95E8-F43C5BA8E31A}"/>
              </a:ext>
            </a:extLst>
          </p:cNvPr>
          <p:cNvSpPr/>
          <p:nvPr/>
        </p:nvSpPr>
        <p:spPr>
          <a:xfrm>
            <a:off x="1585911" y="5981105"/>
            <a:ext cx="9020175" cy="7738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C0E453-68B4-4945-ABF6-70977A9BC728}"/>
              </a:ext>
            </a:extLst>
          </p:cNvPr>
          <p:cNvSpPr txBox="1"/>
          <p:nvPr/>
        </p:nvSpPr>
        <p:spPr>
          <a:xfrm>
            <a:off x="4656245" y="6312632"/>
            <a:ext cx="2879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Pol.Capt</a:t>
            </a:r>
            <a:r>
              <a:rPr lang="en-US" dirty="0"/>
              <a:t> Yong </a:t>
            </a:r>
            <a:r>
              <a:rPr lang="en-US" dirty="0" err="1"/>
              <a:t>Chanwathanak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517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6387475-FC42-406F-BE24-07894E447C95}"/>
              </a:ext>
            </a:extLst>
          </p:cNvPr>
          <p:cNvSpPr/>
          <p:nvPr/>
        </p:nvSpPr>
        <p:spPr>
          <a:xfrm>
            <a:off x="3986169" y="722981"/>
            <a:ext cx="42196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m-KH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cs typeface="Khmer OS Muol Light" panose="02000500000000020004" pitchFamily="2" charset="0"/>
              </a:rPr>
              <a:t>ការសង្កេតដោយមន្ត្រីអន្តោប្រវេសន៍</a:t>
            </a:r>
            <a:b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cs typeface="Khmer OS Muol Light" panose="02000500000000020004" pitchFamily="2" charset="0"/>
              </a:rPr>
            </a:b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cs typeface="Khmer OS Muol Light" panose="02000500000000020004" pitchFamily="2" charset="0"/>
              </a:rPr>
              <a:t>Immigration Action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76A3F7-D6EC-4581-B11C-9CADA397A707}"/>
              </a:ext>
            </a:extLst>
          </p:cNvPr>
          <p:cNvSpPr/>
          <p:nvPr/>
        </p:nvSpPr>
        <p:spPr>
          <a:xfrm>
            <a:off x="4624283" y="1510784"/>
            <a:ext cx="2943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m-KH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ឥរិយាបថ</a:t>
            </a:r>
            <a:r>
              <a:rPr lang="en-US" dirty="0">
                <a:latin typeface="Khmer OS Content" panose="02000500000000020004" pitchFamily="2" charset="0"/>
                <a:cs typeface="Khmer OS Content" panose="02000500000000020004" pitchFamily="2" charset="0"/>
              </a:rPr>
              <a:t> </a:t>
            </a:r>
            <a:r>
              <a:rPr lang="km-KH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និង</a:t>
            </a:r>
            <a:r>
              <a:rPr lang="en-US" dirty="0">
                <a:latin typeface="Khmer OS Content" panose="02000500000000020004" pitchFamily="2" charset="0"/>
                <a:cs typeface="Khmer OS Content" panose="02000500000000020004" pitchFamily="2" charset="0"/>
              </a:rPr>
              <a:t> </a:t>
            </a:r>
            <a:r>
              <a:rPr lang="km-KH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ទំលាប់ធ្វើដំណើរ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297F29A-EB84-4D17-B43D-5CEE23E98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800" y="1907389"/>
            <a:ext cx="10515600" cy="332161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km-KH" sz="24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ជនល្មើសអាចយកមកជាមួយនៅ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    Things that suspect might carry in their luggage:</a:t>
            </a:r>
            <a:endParaRPr lang="km-KH" sz="1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	-</a:t>
            </a:r>
            <a:r>
              <a:rPr lang="km-KH" sz="16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ថ្នាំជំនួយផ្លូវភេទ</a:t>
            </a:r>
            <a:r>
              <a:rPr lang="en-US" sz="16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, </a:t>
            </a:r>
            <a:r>
              <a:rPr lang="km-KH" sz="16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ស្រោមអនាម័យច្រើនគួរអោយកត់សំគាល់</a:t>
            </a:r>
            <a:r>
              <a:rPr lang="en-US" sz="16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, </a:t>
            </a:r>
            <a:r>
              <a:rPr lang="km-KH" sz="16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ស្ករគ្រាប់កុមារ</a:t>
            </a:r>
            <a:r>
              <a:rPr lang="en-US" sz="16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, </a:t>
            </a:r>
            <a:r>
              <a:rPr lang="km-KH" sz="16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សំលៀកបំពាក់កុមារ</a:t>
            </a:r>
            <a:r>
              <a:rPr lang="en-US" sz="16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</a:t>
            </a:r>
            <a:endParaRPr lang="km-KH" sz="1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km-KH" sz="16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	</a:t>
            </a:r>
            <a:r>
              <a:rPr lang="en-US" sz="16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Sexual aids (including medications), condoms, lubricants, candy, children’s movies, toys and </a:t>
            </a:r>
            <a:br>
              <a:rPr lang="en-US" sz="1600" dirty="0">
                <a:latin typeface="Khmer OS Content" panose="02000500000000020004" pitchFamily="2" charset="0"/>
                <a:cs typeface="Khmer OS Content" panose="02000500000000020004" pitchFamily="2" charset="0"/>
              </a:rPr>
            </a:br>
            <a:r>
              <a:rPr lang="en-US" sz="16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	 children’s clothing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	-</a:t>
            </a:r>
            <a:r>
              <a:rPr lang="km-KH" sz="16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ទស្សនាវដ្តី រូបអាសអាភាស</a:t>
            </a:r>
            <a:r>
              <a:rPr lang="en-US" sz="16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</a:t>
            </a:r>
            <a:r>
              <a:rPr lang="km-KH" sz="16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ឬសំភារៈពាក់ពន្ធ័បញ្ហាផ្លូវភេទជាដើម</a:t>
            </a:r>
            <a:endParaRPr lang="en-US" sz="1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	 Sexual magazines, Child Abuse materials, letters/diaries	</a:t>
            </a:r>
            <a:endParaRPr lang="en-US" sz="24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pic>
        <p:nvPicPr>
          <p:cNvPr id="13" name="Picture 16" descr="comp-condoms">
            <a:extLst>
              <a:ext uri="{FF2B5EF4-FFF2-40B4-BE49-F238E27FC236}">
                <a16:creationId xmlns:a16="http://schemas.microsoft.com/office/drawing/2014/main" id="{52ACFA37-49FF-420D-8A98-7AC1CE922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8697">
            <a:off x="463621" y="4686909"/>
            <a:ext cx="1738313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 descr="prescription_bottle-1">
            <a:extLst>
              <a:ext uri="{FF2B5EF4-FFF2-40B4-BE49-F238E27FC236}">
                <a16:creationId xmlns:a16="http://schemas.microsoft.com/office/drawing/2014/main" id="{03ED6B3A-0F28-4638-92B7-FB49C1520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428" y="4536565"/>
            <a:ext cx="1752600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SBSGAE61">
            <a:extLst>
              <a:ext uri="{FF2B5EF4-FFF2-40B4-BE49-F238E27FC236}">
                <a16:creationId xmlns:a16="http://schemas.microsoft.com/office/drawing/2014/main" id="{20C16E70-FAA1-4AF8-BEBB-078F87C00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1632">
            <a:off x="2577917" y="5293511"/>
            <a:ext cx="16002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1" descr="toy">
            <a:extLst>
              <a:ext uri="{FF2B5EF4-FFF2-40B4-BE49-F238E27FC236}">
                <a16:creationId xmlns:a16="http://schemas.microsoft.com/office/drawing/2014/main" id="{593B7A35-BB55-4C9B-90C9-F500BC874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709" y="5153982"/>
            <a:ext cx="15367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0" descr="petroleum%20jelly">
            <a:extLst>
              <a:ext uri="{FF2B5EF4-FFF2-40B4-BE49-F238E27FC236}">
                <a16:creationId xmlns:a16="http://schemas.microsoft.com/office/drawing/2014/main" id="{CD6E90C2-85E6-4AFE-858F-C1F4F3BE7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42787">
            <a:off x="9889975" y="5121259"/>
            <a:ext cx="17526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3" descr="New CDs.png">
            <a:extLst>
              <a:ext uri="{FF2B5EF4-FFF2-40B4-BE49-F238E27FC236}">
                <a16:creationId xmlns:a16="http://schemas.microsoft.com/office/drawing/2014/main" id="{5F78C792-D7CF-4C1D-BF20-39C78DB997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072" y="5126994"/>
            <a:ext cx="1371600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5" descr="micro-sd-mini-sd-full-sd.png">
            <a:extLst>
              <a:ext uri="{FF2B5EF4-FFF2-40B4-BE49-F238E27FC236}">
                <a16:creationId xmlns:a16="http://schemas.microsoft.com/office/drawing/2014/main" id="{8BA573BB-CF70-41C0-B403-44C5E7917C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074" y="2254250"/>
            <a:ext cx="167640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3885922-1750-4196-AD4E-FE5D58584E7A}"/>
              </a:ext>
            </a:extLst>
          </p:cNvPr>
          <p:cNvSpPr/>
          <p:nvPr/>
        </p:nvSpPr>
        <p:spPr>
          <a:xfrm>
            <a:off x="1637082" y="6638330"/>
            <a:ext cx="9020175" cy="7738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610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BA0DF2-319F-46F9-80BC-B0210412EA9D}"/>
              </a:ext>
            </a:extLst>
          </p:cNvPr>
          <p:cNvSpPr/>
          <p:nvPr/>
        </p:nvSpPr>
        <p:spPr>
          <a:xfrm>
            <a:off x="3986169" y="722981"/>
            <a:ext cx="42196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m-KH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cs typeface="Khmer OS Muol Light" panose="02000500000000020004" pitchFamily="2" charset="0"/>
              </a:rPr>
              <a:t>ការសង្កេតដោយមន្ត្រីអន្តោប្រវេសន៍</a:t>
            </a:r>
            <a:b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cs typeface="Khmer OS Muol Light" panose="02000500000000020004" pitchFamily="2" charset="0"/>
              </a:rPr>
            </a:b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cs typeface="Khmer OS Muol Light" panose="02000500000000020004" pitchFamily="2" charset="0"/>
              </a:rPr>
              <a:t>Immigration Action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1F2CDF8-D5B3-4E79-B361-BEFDD51ED9EE}"/>
              </a:ext>
            </a:extLst>
          </p:cNvPr>
          <p:cNvSpPr txBox="1">
            <a:spLocks/>
          </p:cNvSpPr>
          <p:nvPr/>
        </p:nvSpPr>
        <p:spPr>
          <a:xfrm>
            <a:off x="999077" y="2159006"/>
            <a:ext cx="10515600" cy="26796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km-KH" sz="24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នៅក្នុងឧបករណ៍អេឡិចត្រូនិករបស់ជនល្មើស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6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    Child Abuse Images contained on electronic files and electronic devices </a:t>
            </a:r>
            <a:endParaRPr lang="km-KH" sz="1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1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	-</a:t>
            </a:r>
            <a:r>
              <a:rPr lang="km-KH" sz="16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ខ្សែរអាត់ផ្លូវភេទ</a:t>
            </a:r>
            <a:r>
              <a:rPr lang="en-US" sz="16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</a:t>
            </a:r>
            <a:r>
              <a:rPr lang="km-KH" sz="16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រឿងអាសអាភាស</a:t>
            </a:r>
            <a:r>
              <a:rPr lang="en-US" sz="16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</a:t>
            </a:r>
            <a:r>
              <a:rPr lang="km-KH" sz="16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រូបភាពអាសអាភាស</a:t>
            </a:r>
            <a:r>
              <a:rPr lang="en-US" sz="16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</a:t>
            </a:r>
            <a:r>
              <a:rPr lang="km-KH" sz="16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ប្រអប់សារ</a:t>
            </a:r>
            <a:r>
              <a:rPr lang="en-US" sz="16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(Email)</a:t>
            </a:r>
            <a:r>
              <a:rPr lang="km-KH" sz="16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ដែលមានទាក់ទងរឿងផ្លូវភេទ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km-KH" sz="16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	</a:t>
            </a:r>
            <a:r>
              <a:rPr lang="en-AU" sz="16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Child Abuse Materials including videos, photos or </a:t>
            </a:r>
            <a:r>
              <a:rPr lang="en-US" sz="16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sexual email contact  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6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	-</a:t>
            </a:r>
            <a:r>
              <a:rPr lang="km-KH" sz="16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ឧបករណ៍លួចថត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km-KH" sz="16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	</a:t>
            </a:r>
            <a:r>
              <a:rPr lang="en-US" sz="16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Hidden camera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6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	</a:t>
            </a:r>
            <a:endParaRPr lang="en-US" sz="24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0230BC-0323-4964-B060-B56B900E418E}"/>
              </a:ext>
            </a:extLst>
          </p:cNvPr>
          <p:cNvSpPr/>
          <p:nvPr/>
        </p:nvSpPr>
        <p:spPr>
          <a:xfrm>
            <a:off x="4624283" y="1510784"/>
            <a:ext cx="2943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m-KH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ឥរិយាបថ</a:t>
            </a:r>
            <a:r>
              <a:rPr lang="en-US" dirty="0">
                <a:latin typeface="Khmer OS Content" panose="02000500000000020004" pitchFamily="2" charset="0"/>
                <a:cs typeface="Khmer OS Content" panose="02000500000000020004" pitchFamily="2" charset="0"/>
              </a:rPr>
              <a:t> </a:t>
            </a:r>
            <a:r>
              <a:rPr lang="km-KH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និង</a:t>
            </a:r>
            <a:r>
              <a:rPr lang="en-US" dirty="0">
                <a:latin typeface="Khmer OS Content" panose="02000500000000020004" pitchFamily="2" charset="0"/>
                <a:cs typeface="Khmer OS Content" panose="02000500000000020004" pitchFamily="2" charset="0"/>
              </a:rPr>
              <a:t> </a:t>
            </a:r>
            <a:r>
              <a:rPr lang="km-KH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ទំលាប់ធ្វើដំណើរ</a:t>
            </a:r>
            <a:endParaRPr lang="en-US" dirty="0"/>
          </a:p>
        </p:txBody>
      </p:sp>
      <p:pic>
        <p:nvPicPr>
          <p:cNvPr id="8" name="Picture 3" descr="C:\Documents and Settings\Victor\Desktop\Forensics Pix\top-5-cell-phones.jpg">
            <a:extLst>
              <a:ext uri="{FF2B5EF4-FFF2-40B4-BE49-F238E27FC236}">
                <a16:creationId xmlns:a16="http://schemas.microsoft.com/office/drawing/2014/main" id="{94445897-E081-4EAA-B0F0-3C7B19A52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0508" y="5117590"/>
            <a:ext cx="1524000" cy="1219200"/>
          </a:xfrm>
          <a:prstGeom prst="rect">
            <a:avLst/>
          </a:prstGeom>
        </p:spPr>
      </p:pic>
      <p:pic>
        <p:nvPicPr>
          <p:cNvPr id="9" name="Picture 18" descr="QZCAFAW3VSCANRF2CFCAN0JDQ6CA5CRU5ZCAR38HADCAGRRYEKCAG6701ICASQL0TBCAQLHBF0CABT2XYLCAML32L8CA686S7VCADL2BLTCAEWCPN7CAJPE1IBCA2LK378CANAF3DGCAYE3DDMCAXT18ME">
            <a:extLst>
              <a:ext uri="{FF2B5EF4-FFF2-40B4-BE49-F238E27FC236}">
                <a16:creationId xmlns:a16="http://schemas.microsoft.com/office/drawing/2014/main" id="{104188D3-EE40-4A8D-9E12-5ACC269A2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551" y="5310755"/>
            <a:ext cx="1371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3" descr="frontpage_laptop">
            <a:extLst>
              <a:ext uri="{FF2B5EF4-FFF2-40B4-BE49-F238E27FC236}">
                <a16:creationId xmlns:a16="http://schemas.microsoft.com/office/drawing/2014/main" id="{BF73EE5D-C661-41EE-A701-C1DBF30F4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958" y="511759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E4330B-BCAF-4AE2-A122-73FC6A6CE1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344" y="4557908"/>
            <a:ext cx="1873251" cy="187325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C608147-DAD3-4B7E-BBF5-6980AF7DD9B1}"/>
              </a:ext>
            </a:extLst>
          </p:cNvPr>
          <p:cNvSpPr/>
          <p:nvPr/>
        </p:nvSpPr>
        <p:spPr>
          <a:xfrm>
            <a:off x="1637082" y="6638330"/>
            <a:ext cx="9020175" cy="7738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89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368E19E-F7AF-4FA1-AC62-8E55081DC080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835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km-KH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ea typeface="+mn-ea"/>
                <a:cs typeface="Khmer OS Muol Light" panose="02000500000000020004" pitchFamily="2" charset="0"/>
              </a:rPr>
              <a:t>នីតិវិធីនៃអគ្គនាយកដ្ឋានអន្តោប្រវេសន៍លើ</a:t>
            </a:r>
            <a:endParaRPr lang="en-US" sz="2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hmer OS Muol Light" panose="02000500000000020004" pitchFamily="2" charset="0"/>
              <a:ea typeface="+mn-ea"/>
              <a:cs typeface="Khmer OS Muol Light" panose="02000500000000020004" pitchFamily="2" charset="0"/>
            </a:endParaRPr>
          </a:p>
          <a:p>
            <a:pPr algn="ctr">
              <a:lnSpc>
                <a:spcPct val="110000"/>
              </a:lnSpc>
            </a:pPr>
            <a:r>
              <a:rPr lang="km-KH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ea typeface="+mn-ea"/>
                <a:cs typeface="Khmer OS Muol Light" panose="02000500000000020004" pitchFamily="2" charset="0"/>
              </a:rPr>
              <a:t>ការបៀតបៀនផ្លូវភេទលើកុមារដោយជនបរទេស</a:t>
            </a:r>
            <a:endParaRPr lang="en-US" sz="2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hmer OS Muol Light" panose="02000500000000020004" pitchFamily="2" charset="0"/>
              <a:ea typeface="+mn-ea"/>
              <a:cs typeface="Khmer OS Muol Light" panose="02000500000000020004" pitchFamily="2" charset="0"/>
            </a:endParaRPr>
          </a:p>
          <a:p>
            <a:pPr algn="ctr">
              <a:lnSpc>
                <a:spcPct val="110000"/>
              </a:lnSpc>
            </a:pPr>
            <a:br>
              <a:rPr lang="en-US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ea typeface="+mn-ea"/>
                <a:cs typeface="Khmer OS Muol Light" panose="02000500000000020004" pitchFamily="2" charset="0"/>
              </a:rPr>
            </a:br>
            <a:r>
              <a:rPr lang="en-US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ea typeface="+mn-ea"/>
                <a:cs typeface="Khmer OS Muol Light" panose="02000500000000020004" pitchFamily="2" charset="0"/>
              </a:rPr>
              <a:t>Procedure of Cambodia General Department Immigration on </a:t>
            </a:r>
            <a:br>
              <a:rPr lang="en-US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ea typeface="+mn-ea"/>
                <a:cs typeface="Khmer OS Muol Light" panose="02000500000000020004" pitchFamily="2" charset="0"/>
              </a:rPr>
            </a:br>
            <a:r>
              <a:rPr lang="en-US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ea typeface="+mn-ea"/>
                <a:cs typeface="Khmer OS Muol Light" panose="02000500000000020004" pitchFamily="2" charset="0"/>
              </a:rPr>
              <a:t>Foreign Child Sex Offenders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0F0331A-BA3E-4CDB-9846-007AA0F5C4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5279448"/>
              </p:ext>
            </p:extLst>
          </p:nvPr>
        </p:nvGraphicFramePr>
        <p:xfrm>
          <a:off x="850266" y="1203819"/>
          <a:ext cx="11123801" cy="5835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234F74A-54D0-45C4-93E1-2A6CF9BBA719}"/>
              </a:ext>
            </a:extLst>
          </p:cNvPr>
          <p:cNvSpPr/>
          <p:nvPr/>
        </p:nvSpPr>
        <p:spPr>
          <a:xfrm>
            <a:off x="1637082" y="6638330"/>
            <a:ext cx="9020175" cy="7738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27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B8606-A6B6-46E2-8398-2BFE1761C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178"/>
            <a:ext cx="10515600" cy="1325563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Procedure of Cambodia General Department Immigration on </a:t>
            </a:r>
            <a:b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Foreign </a:t>
            </a:r>
            <a:r>
              <a:rPr lang="en-US" sz="2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 Sex Offenders</a:t>
            </a:r>
            <a:br>
              <a:rPr lang="en-US" sz="2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22834BC-618C-45F8-93BC-FF4B84C97B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3656412"/>
              </p:ext>
            </p:extLst>
          </p:nvPr>
        </p:nvGraphicFramePr>
        <p:xfrm>
          <a:off x="1136016" y="746619"/>
          <a:ext cx="11123801" cy="5835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7422E9B-C361-4785-97E3-FB1545474962}"/>
              </a:ext>
            </a:extLst>
          </p:cNvPr>
          <p:cNvSpPr/>
          <p:nvPr/>
        </p:nvSpPr>
        <p:spPr>
          <a:xfrm>
            <a:off x="1637082" y="6638330"/>
            <a:ext cx="9020175" cy="7738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69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s://z-p3-scontent.fpnh5-2.fna.fbcdn.net/v/t1.15752-9/65015633_486230105514258_2228990475031805952_n.jpg?_nc_cat=102&amp;_nc_oc=AQlYI3TmjvBTrG5tR2WjpVE_0KniVT0pdWYypqkl4tVlUq3ghpjM8I8a2e3eyQ4OfeQ&amp;_nc_ht=z-p3-scontent.fpnh5-2.fna&amp;oh=8a561788cf290fe702728e06883c7462&amp;oe=5DB7FF0B">
            <a:extLst>
              <a:ext uri="{FF2B5EF4-FFF2-40B4-BE49-F238E27FC236}">
                <a16:creationId xmlns:a16="http://schemas.microsoft.com/office/drawing/2014/main" id="{B67188B7-7ECD-43A5-974F-1EF204917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490" y="2239895"/>
            <a:ext cx="2090781" cy="278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3B6B640-9429-407B-9650-642CDF4CE7B2}"/>
              </a:ext>
            </a:extLst>
          </p:cNvPr>
          <p:cNvSpPr txBox="1">
            <a:spLocks/>
          </p:cNvSpPr>
          <p:nvPr/>
        </p:nvSpPr>
        <p:spPr>
          <a:xfrm>
            <a:off x="838200" y="349746"/>
            <a:ext cx="10515600" cy="1835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km-KH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ea typeface="+mn-ea"/>
                <a:cs typeface="Khmer OS Muol Light" panose="02000500000000020004" pitchFamily="2" charset="0"/>
              </a:rPr>
              <a:t>នីតិវិធីនៃអគ្គនាយកដ្ឋានអន្តោប្រវេសន៍លើ</a:t>
            </a:r>
            <a:endParaRPr lang="en-US" sz="2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hmer OS Muol Light" panose="02000500000000020004" pitchFamily="2" charset="0"/>
              <a:ea typeface="+mn-ea"/>
              <a:cs typeface="Khmer OS Muol Light" panose="02000500000000020004" pitchFamily="2" charset="0"/>
            </a:endParaRPr>
          </a:p>
          <a:p>
            <a:pPr algn="ctr">
              <a:lnSpc>
                <a:spcPct val="110000"/>
              </a:lnSpc>
            </a:pPr>
            <a:r>
              <a:rPr lang="km-KH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ea typeface="+mn-ea"/>
                <a:cs typeface="Khmer OS Muol Light" panose="02000500000000020004" pitchFamily="2" charset="0"/>
              </a:rPr>
              <a:t>ការបៀតបៀនផ្លូវភេទលើកុមារដោយជនបរទេស</a:t>
            </a:r>
            <a:endParaRPr lang="en-US" sz="2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hmer OS Muol Light" panose="02000500000000020004" pitchFamily="2" charset="0"/>
              <a:ea typeface="+mn-ea"/>
              <a:cs typeface="Khmer OS Muol Light" panose="02000500000000020004" pitchFamily="2" charset="0"/>
            </a:endParaRPr>
          </a:p>
          <a:p>
            <a:pPr algn="ctr">
              <a:lnSpc>
                <a:spcPct val="110000"/>
              </a:lnSpc>
            </a:pPr>
            <a:br>
              <a:rPr lang="en-US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ea typeface="+mn-ea"/>
                <a:cs typeface="Khmer OS Muol Light" panose="02000500000000020004" pitchFamily="2" charset="0"/>
              </a:rPr>
            </a:br>
            <a:r>
              <a:rPr lang="en-US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ea typeface="+mn-ea"/>
                <a:cs typeface="Khmer OS Muol Light" panose="02000500000000020004" pitchFamily="2" charset="0"/>
              </a:rPr>
              <a:t>Action on  Foreign Child Sex Offenders </a:t>
            </a:r>
          </a:p>
          <a:p>
            <a:pPr algn="ctr">
              <a:lnSpc>
                <a:spcPct val="110000"/>
              </a:lnSpc>
            </a:pPr>
            <a:r>
              <a:rPr lang="en-US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ea typeface="+mn-ea"/>
                <a:cs typeface="Khmer OS Muol Light" panose="02000500000000020004" pitchFamily="2" charset="0"/>
              </a:rPr>
              <a:t>By Cambodia General Department Immigration</a:t>
            </a:r>
            <a:br>
              <a:rPr lang="en-US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ea typeface="+mn-ea"/>
                <a:cs typeface="Khmer OS Muol Light" panose="02000500000000020004" pitchFamily="2" charset="0"/>
              </a:rPr>
            </a:br>
            <a:endParaRPr lang="en-US" sz="2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hmer OS Muol Light" panose="02000500000000020004" pitchFamily="2" charset="0"/>
              <a:ea typeface="+mn-ea"/>
              <a:cs typeface="Khmer OS Muol Light" panose="02000500000000020004" pitchFamily="2" charset="0"/>
            </a:endParaRPr>
          </a:p>
        </p:txBody>
      </p:sp>
      <p:pic>
        <p:nvPicPr>
          <p:cNvPr id="1028" name="Picture 4" descr="Image">
            <a:extLst>
              <a:ext uri="{FF2B5EF4-FFF2-40B4-BE49-F238E27FC236}">
                <a16:creationId xmlns:a16="http://schemas.microsoft.com/office/drawing/2014/main" id="{679625D6-F8D1-4D0D-AC15-497C95A70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391" y="2248249"/>
            <a:ext cx="2126919" cy="278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">
            <a:extLst>
              <a:ext uri="{FF2B5EF4-FFF2-40B4-BE49-F238E27FC236}">
                <a16:creationId xmlns:a16="http://schemas.microsoft.com/office/drawing/2014/main" id="{D32DEF9B-B0C2-4053-B433-04C5F5965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264" y="2239895"/>
            <a:ext cx="2090782" cy="278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2A2841-268B-4BF1-9083-CB38BFB6B7A4}"/>
              </a:ext>
            </a:extLst>
          </p:cNvPr>
          <p:cNvSpPr txBox="1"/>
          <p:nvPr/>
        </p:nvSpPr>
        <p:spPr>
          <a:xfrm>
            <a:off x="152400" y="2248249"/>
            <a:ext cx="4029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Gilbert Michael Greenwood (USA)</a:t>
            </a:r>
            <a:br>
              <a:rPr lang="en-US" dirty="0"/>
            </a:br>
            <a:r>
              <a:rPr lang="en-US" dirty="0"/>
              <a:t>64 year old</a:t>
            </a:r>
            <a:br>
              <a:rPr lang="en-US" dirty="0"/>
            </a:br>
            <a:r>
              <a:rPr lang="en-US" dirty="0"/>
              <a:t>DOB: 13/07/1955 </a:t>
            </a:r>
          </a:p>
          <a:p>
            <a:r>
              <a:rPr lang="en-US" dirty="0" err="1"/>
              <a:t>US,Passport</a:t>
            </a:r>
            <a:r>
              <a:rPr lang="en-US" dirty="0"/>
              <a:t>: 488043160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675351-A462-4E75-B899-7DE7C0E7A626}"/>
              </a:ext>
            </a:extLst>
          </p:cNvPr>
          <p:cNvSpPr txBox="1"/>
          <p:nvPr/>
        </p:nvSpPr>
        <p:spPr>
          <a:xfrm>
            <a:off x="152400" y="3511931"/>
            <a:ext cx="314447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m-KH" sz="16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-ត្រូវបានចាប់ខ្លួននៅខេត្តសៀមរាបឆ្នាំ២០១៨</a:t>
            </a:r>
            <a:r>
              <a:rPr lang="en-US" sz="16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</a:t>
            </a:r>
            <a:r>
              <a:rPr lang="km-KH" sz="16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អំពីឧក្រិដ្ឋកម្មផ្លូវភេទលើកុមារនៅសហរដ្ឋអាមេរិក </a:t>
            </a:r>
          </a:p>
          <a:p>
            <a:pPr>
              <a:lnSpc>
                <a:spcPct val="150000"/>
              </a:lnSpc>
            </a:pPr>
            <a:endParaRPr lang="km-KH" sz="1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>
              <a:lnSpc>
                <a:spcPct val="150000"/>
              </a:lnSpc>
            </a:pPr>
            <a:r>
              <a:rPr lang="km-KH" sz="16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-តបតាមសំណើរបស់សម្ថកិច្ចអាមេរិក មកអគ្គនាយដ្ឋានអន្តោប្រវេសន៏</a:t>
            </a:r>
          </a:p>
          <a:p>
            <a:pPr>
              <a:lnSpc>
                <a:spcPct val="150000"/>
              </a:lnSpc>
            </a:pPr>
            <a:endParaRPr lang="en-US" sz="1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pic>
        <p:nvPicPr>
          <p:cNvPr id="1032" name="Picture 8" descr="Image">
            <a:extLst>
              <a:ext uri="{FF2B5EF4-FFF2-40B4-BE49-F238E27FC236}">
                <a16:creationId xmlns:a16="http://schemas.microsoft.com/office/drawing/2014/main" id="{EDD647DF-C010-4D35-AE36-BAE538B938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9"/>
          <a:stretch/>
        </p:blipFill>
        <p:spPr bwMode="auto">
          <a:xfrm>
            <a:off x="5280932" y="2248248"/>
            <a:ext cx="2623459" cy="278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D3C0EEF-8F5D-46BB-91B5-93D8B963C5BC}"/>
              </a:ext>
            </a:extLst>
          </p:cNvPr>
          <p:cNvSpPr txBox="1"/>
          <p:nvPr/>
        </p:nvSpPr>
        <p:spPr>
          <a:xfrm>
            <a:off x="152400" y="5890607"/>
            <a:ext cx="10538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 64 year old American pedophile fugitive GILBERT GREENWOOD from Idaho has been arrested in </a:t>
            </a:r>
            <a:r>
              <a:rPr lang="en-US" sz="1200" dirty="0" err="1"/>
              <a:t>Siem</a:t>
            </a:r>
            <a:r>
              <a:rPr lang="en-US" sz="1200" dirty="0"/>
              <a:t> Reap (2018)</a:t>
            </a:r>
          </a:p>
          <a:p>
            <a:r>
              <a:rPr lang="en-US" sz="1200" dirty="0"/>
              <a:t>over child sex crimes in the United States, and will be extradited back to the US to face charges of first degree aggravated rape of a 4 year old girl and charged in 2013.</a:t>
            </a:r>
            <a:br>
              <a:rPr lang="en-US" sz="1200" dirty="0"/>
            </a:b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0480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D14ED76-B233-4E98-BDA7-77612B9733C3}"/>
              </a:ext>
            </a:extLst>
          </p:cNvPr>
          <p:cNvSpPr txBox="1">
            <a:spLocks/>
          </p:cNvSpPr>
          <p:nvPr/>
        </p:nvSpPr>
        <p:spPr>
          <a:xfrm>
            <a:off x="838200" y="349746"/>
            <a:ext cx="10515600" cy="1835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km-KH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ea typeface="+mn-ea"/>
                <a:cs typeface="Khmer OS Muol Light" panose="02000500000000020004" pitchFamily="2" charset="0"/>
              </a:rPr>
              <a:t>នីតិវិធីនៃអគ្គនាយកដ្ឋានអន្តោប្រវេសន៍លើ</a:t>
            </a:r>
            <a:endParaRPr lang="en-US" sz="2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hmer OS Muol Light" panose="02000500000000020004" pitchFamily="2" charset="0"/>
              <a:ea typeface="+mn-ea"/>
              <a:cs typeface="Khmer OS Muol Light" panose="02000500000000020004" pitchFamily="2" charset="0"/>
            </a:endParaRPr>
          </a:p>
          <a:p>
            <a:pPr algn="ctr">
              <a:lnSpc>
                <a:spcPct val="110000"/>
              </a:lnSpc>
            </a:pPr>
            <a:r>
              <a:rPr lang="km-KH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ea typeface="+mn-ea"/>
                <a:cs typeface="Khmer OS Muol Light" panose="02000500000000020004" pitchFamily="2" charset="0"/>
              </a:rPr>
              <a:t>ការបៀតបៀនផ្លូវភេទលើកុមារដោយជនបរទេស</a:t>
            </a:r>
            <a:endParaRPr lang="en-US" sz="2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hmer OS Muol Light" panose="02000500000000020004" pitchFamily="2" charset="0"/>
              <a:ea typeface="+mn-ea"/>
              <a:cs typeface="Khmer OS Muol Light" panose="02000500000000020004" pitchFamily="2" charset="0"/>
            </a:endParaRPr>
          </a:p>
          <a:p>
            <a:pPr algn="ctr">
              <a:lnSpc>
                <a:spcPct val="110000"/>
              </a:lnSpc>
            </a:pPr>
            <a:br>
              <a:rPr lang="en-US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ea typeface="+mn-ea"/>
                <a:cs typeface="Khmer OS Muol Light" panose="02000500000000020004" pitchFamily="2" charset="0"/>
              </a:rPr>
            </a:br>
            <a:r>
              <a:rPr lang="en-US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ea typeface="+mn-ea"/>
                <a:cs typeface="Khmer OS Muol Light" panose="02000500000000020004" pitchFamily="2" charset="0"/>
              </a:rPr>
              <a:t>Action on  Foreign Child Sex Offenders </a:t>
            </a:r>
          </a:p>
          <a:p>
            <a:pPr algn="ctr">
              <a:lnSpc>
                <a:spcPct val="110000"/>
              </a:lnSpc>
            </a:pPr>
            <a:r>
              <a:rPr lang="en-US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ea typeface="+mn-ea"/>
                <a:cs typeface="Khmer OS Muol Light" panose="02000500000000020004" pitchFamily="2" charset="0"/>
              </a:rPr>
              <a:t>By Cambodia General Department Immigration</a:t>
            </a:r>
            <a:br>
              <a:rPr lang="en-US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ea typeface="+mn-ea"/>
                <a:cs typeface="Khmer OS Muol Light" panose="02000500000000020004" pitchFamily="2" charset="0"/>
              </a:rPr>
            </a:br>
            <a:endParaRPr lang="en-US" sz="2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hmer OS Muol Light" panose="02000500000000020004" pitchFamily="2" charset="0"/>
              <a:ea typeface="+mn-ea"/>
              <a:cs typeface="Khmer OS Muol Light" panose="0200050000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519C4B-A095-457B-9B00-F3CAFCA9FEED}"/>
              </a:ext>
            </a:extLst>
          </p:cNvPr>
          <p:cNvSpPr txBox="1"/>
          <p:nvPr/>
        </p:nvSpPr>
        <p:spPr>
          <a:xfrm>
            <a:off x="280507" y="5908089"/>
            <a:ext cx="116309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Edward </a:t>
            </a:r>
            <a:r>
              <a:rPr lang="en-US" dirty="0" err="1"/>
              <a:t>Marispini</a:t>
            </a:r>
            <a:r>
              <a:rPr lang="en-US" dirty="0"/>
              <a:t> (USA) 51 year old a convicted child sex offender in the US. US Embassy revoked his passport and arrested in Phnom Penh, Cambodia at 28 January 2019 by GDI.</a:t>
            </a:r>
          </a:p>
          <a:p>
            <a:pPr algn="ctr"/>
            <a:br>
              <a:rPr lang="en-US" dirty="0"/>
            </a:br>
            <a:endParaRPr lang="en-US" dirty="0"/>
          </a:p>
        </p:txBody>
      </p:sp>
      <p:pic>
        <p:nvPicPr>
          <p:cNvPr id="2050" name="Picture 2" descr="https://cne.wtf/wp-content/uploads/2019/02/%E1%9F%A2-27-800x445.jpg">
            <a:extLst>
              <a:ext uri="{FF2B5EF4-FFF2-40B4-BE49-F238E27FC236}">
                <a16:creationId xmlns:a16="http://schemas.microsoft.com/office/drawing/2014/main" id="{D085A723-DFCF-4F7B-9888-B08848CB45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88" b="15379"/>
          <a:stretch/>
        </p:blipFill>
        <p:spPr bwMode="auto">
          <a:xfrm>
            <a:off x="157206" y="2024791"/>
            <a:ext cx="3587169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">
            <a:extLst>
              <a:ext uri="{FF2B5EF4-FFF2-40B4-BE49-F238E27FC236}">
                <a16:creationId xmlns:a16="http://schemas.microsoft.com/office/drawing/2014/main" id="{489CBB5A-F005-4792-A962-5F1EBF1E9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784" y="2024791"/>
            <a:ext cx="3860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">
            <a:extLst>
              <a:ext uri="{FF2B5EF4-FFF2-40B4-BE49-F238E27FC236}">
                <a16:creationId xmlns:a16="http://schemas.microsoft.com/office/drawing/2014/main" id="{B0556981-4517-498C-B8A4-FC317DF5B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994" y="2024791"/>
            <a:ext cx="3860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84999E-84F1-4F72-826C-F212E1562E18}"/>
              </a:ext>
            </a:extLst>
          </p:cNvPr>
          <p:cNvSpPr txBox="1"/>
          <p:nvPr/>
        </p:nvSpPr>
        <p:spPr>
          <a:xfrm>
            <a:off x="995324" y="5046315"/>
            <a:ext cx="992771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Edward </a:t>
            </a:r>
            <a:r>
              <a:rPr lang="en-US" dirty="0" err="1"/>
              <a:t>Marispini</a:t>
            </a:r>
            <a:r>
              <a:rPr lang="en-US" dirty="0"/>
              <a:t> </a:t>
            </a:r>
            <a:r>
              <a:rPr lang="en-US" sz="16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(</a:t>
            </a:r>
            <a:r>
              <a:rPr lang="km-KH" sz="16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អាមេរិច) អាយុ 51 ឆ្នាំបានបៀតបៀនផ្លូវភេទកុមារនៅសហរដ្ឋអាមេរិក។ </a:t>
            </a:r>
            <a:endParaRPr lang="en-US" sz="1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 algn="ctr"/>
            <a:r>
              <a:rPr lang="km-KH" sz="16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ស្ថានទូតអាមេរិកបានដកហូតលិខិតឆ្លងដែនរបស់គាត់ហើយត្រូវបានចាប់ខ្លួននៅរាជធានីភ្នំពេញ</a:t>
            </a:r>
            <a:r>
              <a:rPr lang="en-US" sz="16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</a:t>
            </a:r>
            <a:r>
              <a:rPr lang="km-KH" sz="16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នៅថ្ងៃទី 28 ខែមករាឆ្នាំ 2019 </a:t>
            </a:r>
            <a:endParaRPr lang="en-US" sz="1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 algn="ctr"/>
            <a:r>
              <a:rPr lang="km-KH" sz="16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ដោយ អគ្គនាយកដ្ឋានអន្តោប្រវេសន៍។</a:t>
            </a:r>
            <a:endParaRPr lang="en-US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357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B88E13C-49D0-467A-9F7B-82C54880FFEE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835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km-KH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ea typeface="+mn-ea"/>
                <a:cs typeface="Khmer OS Muol Light" panose="02000500000000020004" pitchFamily="2" charset="0"/>
              </a:rPr>
              <a:t>បញ្ហាប្រឈមរបស់អគ្គនាយកដ្ឋានអន្តោប្រវេសន៏</a:t>
            </a:r>
            <a:endParaRPr lang="en-US" sz="2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hmer OS Muol Light" panose="02000500000000020004" pitchFamily="2" charset="0"/>
              <a:ea typeface="+mn-ea"/>
              <a:cs typeface="Khmer OS Muol Light" panose="02000500000000020004" pitchFamily="2" charset="0"/>
            </a:endParaRPr>
          </a:p>
          <a:p>
            <a:pPr algn="ctr">
              <a:lnSpc>
                <a:spcPct val="110000"/>
              </a:lnSpc>
            </a:pPr>
            <a:r>
              <a:rPr lang="km-KH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ea typeface="+mn-ea"/>
                <a:cs typeface="Khmer OS Muol Light" panose="02000500000000020004" pitchFamily="2" charset="0"/>
              </a:rPr>
              <a:t>ក្នុងការទប់ស្កាត់</a:t>
            </a:r>
            <a:r>
              <a:rPr lang="km-KH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cs typeface="Khmer OS Muol Light" panose="02000500000000020004" pitchFamily="2" charset="0"/>
              </a:rPr>
              <a:t>ពិរុទ្ធជនដែលបៀតបៀនផ្លូវភេទលើកុមារ</a:t>
            </a:r>
            <a:br>
              <a:rPr lang="en-US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ea typeface="+mn-ea"/>
                <a:cs typeface="Khmer OS Muol Light" panose="02000500000000020004" pitchFamily="2" charset="0"/>
              </a:rPr>
            </a:br>
            <a:r>
              <a:rPr lang="en-US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ea typeface="+mn-ea"/>
                <a:cs typeface="Khmer OS Muol Light" panose="02000500000000020004" pitchFamily="2" charset="0"/>
              </a:rPr>
              <a:t>Challenging of General Department of Immigration </a:t>
            </a:r>
          </a:p>
          <a:p>
            <a:pPr algn="ctr">
              <a:lnSpc>
                <a:spcPct val="110000"/>
              </a:lnSpc>
            </a:pPr>
            <a:r>
              <a:rPr lang="en-US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ea typeface="+mn-ea"/>
                <a:cs typeface="Khmer OS Muol Light" panose="02000500000000020004" pitchFamily="2" charset="0"/>
              </a:rPr>
              <a:t>Dealing with Foreign Child Sex Offenders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2D60E1C-96B9-46EA-826C-0A1A38E5D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642" y="1835150"/>
            <a:ext cx="10515600" cy="473602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m-KH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កំណើននៃភ្ញៀវទេសចរណ៍អន្តរជាតិ​</a:t>
            </a:r>
            <a:r>
              <a:rPr lang="en-US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</a:t>
            </a:r>
            <a:r>
              <a:rPr lang="km-KH" sz="12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(កើនដល់៦</a:t>
            </a:r>
            <a:r>
              <a:rPr lang="en-US" sz="12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.</a:t>
            </a:r>
            <a:r>
              <a:rPr lang="km-KH" sz="12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២លានក្នុងឆ្នាំ២០១៨)</a:t>
            </a:r>
            <a:endParaRPr lang="km-KH" sz="18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 marL="0" indent="0">
              <a:buNone/>
            </a:pPr>
            <a:r>
              <a:rPr lang="km-KH" sz="14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​</a:t>
            </a:r>
            <a:r>
              <a:rPr lang="en-US" sz="14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    Large volume </a:t>
            </a:r>
            <a:r>
              <a:rPr lang="en-US" sz="1400" dirty="0"/>
              <a:t>of travellers (6.2 million in 2018)</a:t>
            </a:r>
            <a:endParaRPr lang="km-KH" sz="14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m-KH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កង្វះខាតពេលវេលាដើម្បីធ្វើការសំភាសន៍យកពត៌មានពីអ្នកដំណើរ</a:t>
            </a:r>
            <a:r>
              <a:rPr lang="en-US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</a:t>
            </a:r>
            <a:r>
              <a:rPr lang="km-KH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(៤៥វិនាទី)</a:t>
            </a:r>
            <a:r>
              <a:rPr lang="en-US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</a:t>
            </a:r>
            <a:endParaRPr lang="km-KH" sz="18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 marL="0" indent="0">
              <a:buNone/>
            </a:pPr>
            <a:r>
              <a:rPr lang="en-US" sz="14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    </a:t>
            </a:r>
            <a:r>
              <a:rPr lang="en-US" sz="1400" dirty="0"/>
              <a:t>Time challenge for frontline officers to question travellers (45 seconds)</a:t>
            </a:r>
            <a:endParaRPr lang="km-KH" sz="20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m-KH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ភាពយឺតយ៉ាវក្នុងការបញ្ជូនពត៌មានពីអាជ្ញាធរពាក់ព័ន្ធដើម្បីបញ្ឈប់ដំណើរជនសង្ស័យ</a:t>
            </a:r>
            <a:r>
              <a:rPr lang="en-US" sz="12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 </a:t>
            </a:r>
            <a:endParaRPr lang="km-KH" sz="12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    </a:t>
            </a:r>
            <a:r>
              <a:rPr lang="en-US" sz="1400" dirty="0"/>
              <a:t>Late delivery of information from other authorities to stop the suspect (insert in stop-list)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m-KH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កង្វះខាតនៃការបង្ហាត់បង្រៀនសម្រាប់មន្រ្តីជួរមុខអំពីការកំណត់មុខសញ្ញាពិរុទ្ធជនបៀតបៀនផ្លូវភេទលើកុមារ</a:t>
            </a:r>
            <a:br>
              <a:rPr lang="km-KH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</a:br>
            <a:r>
              <a:rPr lang="km-KH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 </a:t>
            </a:r>
            <a:r>
              <a:rPr lang="en-US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(</a:t>
            </a:r>
            <a:r>
              <a:rPr lang="km-KH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ជំនាញក្នុងការសម្ភាសន៍)</a:t>
            </a:r>
            <a:endParaRPr lang="en-US" sz="18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/>
              <a:t>      Not enough training for frontline officers relating to child sex offender</a:t>
            </a:r>
            <a:r>
              <a:rPr lang="km-KH" sz="1400" dirty="0"/>
              <a:t>​</a:t>
            </a:r>
            <a:r>
              <a:rPr lang="en-US" sz="1400" dirty="0"/>
              <a:t> </a:t>
            </a:r>
            <a:r>
              <a:rPr lang="km-KH" sz="1400" dirty="0"/>
              <a:t>(</a:t>
            </a:r>
            <a:r>
              <a:rPr lang="en-US" sz="1400" dirty="0"/>
              <a:t>interview skills)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m-KH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កង្វះខាតនៃការចែករំលែកពត៌មានពាក់ព័ន្ធអំពីករណីរំលោភផ្លូវភេទលើកុមារនៅក្នុងតំបន់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km-KH" sz="1400" dirty="0"/>
              <a:t>​​​​</a:t>
            </a:r>
            <a:r>
              <a:rPr lang="en-US" sz="1400" dirty="0"/>
              <a:t>      Limited information sharing about child sex offenders in the region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6F5EAE-5C96-4F30-A963-F3B64E9AE316}"/>
              </a:ext>
            </a:extLst>
          </p:cNvPr>
          <p:cNvSpPr/>
          <p:nvPr/>
        </p:nvSpPr>
        <p:spPr>
          <a:xfrm>
            <a:off x="1637082" y="6638330"/>
            <a:ext cx="9020175" cy="7738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875DD6-D474-45B9-8BA0-EBAAEF99C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038" y="1600304"/>
            <a:ext cx="3476962" cy="231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816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0D6070-7ADA-4E47-821D-2735D363C598}"/>
              </a:ext>
            </a:extLst>
          </p:cNvPr>
          <p:cNvSpPr/>
          <p:nvPr/>
        </p:nvSpPr>
        <p:spPr>
          <a:xfrm>
            <a:off x="2821497" y="184631"/>
            <a:ext cx="6549005" cy="991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m-KH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cs typeface="Khmer OS Muol Light" panose="02000500000000020004" pitchFamily="2" charset="0"/>
              </a:rPr>
              <a:t>ការសហកាណ៍ក្នុងការបណ្ដុះបណ្ដាលដល់មន្ត្រីអន្តោប្រវេសន៏ក្នុងការទប់ស្កាត់ពិរុទ្ធជនដែលបៀតបៀនផ្លូវភេទលើកុមារ</a:t>
            </a:r>
            <a:b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cs typeface="Khmer OS Muol Light" panose="02000500000000020004" pitchFamily="2" charset="0"/>
              </a:rPr>
            </a:b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cs typeface="Khmer OS Muol Light" panose="02000500000000020004" pitchFamily="2" charset="0"/>
              </a:rPr>
              <a:t>Efforts to Combat  </a:t>
            </a:r>
          </a:p>
          <a:p>
            <a:pPr algn="ctr">
              <a:lnSpc>
                <a:spcPct val="110000"/>
              </a:lnSpc>
            </a:pP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cs typeface="Khmer OS Muol Light" panose="02000500000000020004" pitchFamily="2" charset="0"/>
              </a:rPr>
              <a:t>Foreign Child Sex Offenders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F64CEF8-F1EA-41B8-9AC9-CCA282A83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641" y="1835151"/>
            <a:ext cx="10856053" cy="33324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m-KH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ធ្វើការបណ្តុះបណ្តាលបន្ថែមទៀតដល់មន្ត្រីជួរមុខដែលពាក់ព័ន្ធ</a:t>
            </a:r>
            <a:r>
              <a:rPr lang="en-US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</a:t>
            </a:r>
            <a:r>
              <a:rPr lang="km-KH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នឹងការកំណត់មុខសញ្ញាពិរុទ្ធជនបៀតបៀនផ្លូវភេទលើកុមារ</a:t>
            </a:r>
            <a:br>
              <a:rPr lang="km-KH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</a:br>
            <a:r>
              <a:rPr lang="en-US" sz="14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Conduct more training for frontline officers related to child sex offenders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m-KH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ការណែនាំទៅលើការវិវឌ្ឍថ្មី​</a:t>
            </a:r>
            <a:r>
              <a:rPr lang="en-US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</a:t>
            </a:r>
            <a:r>
              <a:rPr lang="km-KH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នៃករណីពាក់ព័ន្ធដែលកើតឡើង</a:t>
            </a:r>
            <a:endParaRPr lang="en-US" sz="14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     Stay up to date with relevant and recent cases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m-KH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ផ្តល់ការណែនាំអំពីវិធីសាស្ដ្រដើម្បីកំណត់សម្គាល់មុខសញ្ញាជនសង្ស័យ</a:t>
            </a:r>
            <a:r>
              <a:rPr lang="en-US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4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    Provide tips to frontline officers to detect suspects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1DA8DF-5FF1-4CA9-9405-3C98AB598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456" y="4678091"/>
            <a:ext cx="1784457" cy="17844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5C430C-56CA-44C7-AF4A-AE7132ADA6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11" r="25504"/>
          <a:stretch/>
        </p:blipFill>
        <p:spPr>
          <a:xfrm>
            <a:off x="7494165" y="4802311"/>
            <a:ext cx="1702965" cy="153601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6021F8-9A15-4CA7-B262-E80DB45B3240}"/>
              </a:ext>
            </a:extLst>
          </p:cNvPr>
          <p:cNvSpPr/>
          <p:nvPr/>
        </p:nvSpPr>
        <p:spPr>
          <a:xfrm>
            <a:off x="1637082" y="6638330"/>
            <a:ext cx="9020175" cy="7738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461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486EAC-75E8-4EFE-8090-CFEA75028623}"/>
              </a:ext>
            </a:extLst>
          </p:cNvPr>
          <p:cNvSpPr/>
          <p:nvPr/>
        </p:nvSpPr>
        <p:spPr>
          <a:xfrm>
            <a:off x="2821497" y="184631"/>
            <a:ext cx="6549005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m-KH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cs typeface="Khmer OS Muol Light" panose="02000500000000020004" pitchFamily="2" charset="0"/>
              </a:rPr>
              <a:t>ចំណាត់ការបន្ថែមជាមួយស្ថាប័នពាក់ព័ន្ធក្នុងការទប់ស្កាត់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  <a:p>
            <a:pPr algn="ctr">
              <a:lnSpc>
                <a:spcPct val="110000"/>
              </a:lnSpc>
            </a:pPr>
            <a:r>
              <a:rPr lang="km-KH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cs typeface="Khmer OS Muol Light" panose="02000500000000020004" pitchFamily="2" charset="0"/>
              </a:rPr>
              <a:t>ពិរុទ្ធជនដែលបៀតបៀនផ្លូវភេទលើកុមារ</a:t>
            </a:r>
            <a:b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cs typeface="Khmer OS Muol Light" panose="02000500000000020004" pitchFamily="2" charset="0"/>
              </a:rPr>
            </a:b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cs typeface="Khmer OS Muol Light" panose="02000500000000020004" pitchFamily="2" charset="0"/>
              </a:rPr>
              <a:t>Stronger Action to Combat </a:t>
            </a:r>
          </a:p>
          <a:p>
            <a:pPr algn="ctr">
              <a:lnSpc>
                <a:spcPct val="110000"/>
              </a:lnSpc>
            </a:pP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cs typeface="Khmer OS Muol Light" panose="02000500000000020004" pitchFamily="2" charset="0"/>
              </a:rPr>
              <a:t>Foreign Child Sex Offenders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CBA79B5-3B64-402E-AA1F-610437088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642" y="1835151"/>
            <a:ext cx="10515600" cy="454048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m-KH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បង្កើនការប្រុងប្រយ័ត្ន​ ឬធ្វើការសួរនាំពេលឃើញជនបរទេសនៅទីសាធារណ</a:t>
            </a:r>
            <a:r>
              <a:rPr lang="en-US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:</a:t>
            </a:r>
            <a:r>
              <a:rPr lang="km-KH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ជាមួយកុមារ</a:t>
            </a:r>
            <a:br>
              <a:rPr lang="km-KH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</a:br>
            <a:r>
              <a:rPr lang="en-US" sz="14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Raise awareness foreigners travel with local children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m-KH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លើកកម្ពស់ការយល់ដឹងនៅតាមព្រលានយន្តហោះ</a:t>
            </a:r>
            <a:r>
              <a:rPr lang="en-US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</a:t>
            </a:r>
            <a:r>
              <a:rPr lang="km-KH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តំបន់ទេសចរណ៍ ឬកន្លែងដែលសំបូរជនបរទេសអំពីបទល្មើសបៀតបៀនផ្លូវភេទលើកុមារ</a:t>
            </a:r>
            <a:r>
              <a:rPr lang="en-US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</a:t>
            </a:r>
            <a:r>
              <a:rPr lang="km-KH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ដើម្បីជូនដំណឹងដល់សហគមន៍</a:t>
            </a:r>
            <a:r>
              <a:rPr lang="en-US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</a:t>
            </a:r>
            <a:r>
              <a:rPr lang="km-KH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និង</a:t>
            </a:r>
            <a:r>
              <a:rPr lang="en-US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</a:t>
            </a:r>
            <a:r>
              <a:rPr lang="km-KH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លើកទឹកចិត្តអោយការរាយការណ៍មកសមត្ថកិច្ច</a:t>
            </a:r>
            <a:br>
              <a:rPr lang="en-US" sz="1400" dirty="0">
                <a:latin typeface="Khmer OS Content" panose="02000500000000020004" pitchFamily="2" charset="0"/>
                <a:cs typeface="Khmer OS Content" panose="02000500000000020004" pitchFamily="2" charset="0"/>
              </a:rPr>
            </a:br>
            <a:r>
              <a:rPr lang="en-US" sz="14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Raising campaign in airports, airlines, tourism spot to improve community awareness and encourage reporting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m-KH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ចែករំលែកព័ត៌មាន អំពីដំណើររបស់ជនល្មើសបៀតបៀនផ្លូវភេទលើកុមារដល់ស្ថាប័នជាដៃគូ</a:t>
            </a:r>
            <a:br>
              <a:rPr lang="en-US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</a:br>
            <a:r>
              <a:rPr lang="en-US" sz="14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Share intelligence with other international airports regarding movement of offenders across borders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764904-C738-4B5D-B786-F7E1471F9DF1}"/>
              </a:ext>
            </a:extLst>
          </p:cNvPr>
          <p:cNvSpPr/>
          <p:nvPr/>
        </p:nvSpPr>
        <p:spPr>
          <a:xfrm>
            <a:off x="1637082" y="6638330"/>
            <a:ext cx="9020175" cy="7738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2C96F8-942D-44D6-B58A-CACF32CF15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91"/>
          <a:stretch/>
        </p:blipFill>
        <p:spPr>
          <a:xfrm>
            <a:off x="8749717" y="4717380"/>
            <a:ext cx="2878303" cy="178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41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83E7DD-A27F-4F47-BDD9-71ACBE97457D}"/>
              </a:ext>
            </a:extLst>
          </p:cNvPr>
          <p:cNvSpPr/>
          <p:nvPr/>
        </p:nvSpPr>
        <p:spPr>
          <a:xfrm>
            <a:off x="2821497" y="184631"/>
            <a:ext cx="6549005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km-KH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cs typeface="Khmer OS Muol Light" panose="02000500000000020004" pitchFamily="2" charset="0"/>
              </a:rPr>
              <a:t>ចំណាត់ការបន្ថែមជាមួយស្ថាប័នពាក់ព័ន្ធក្នុងការទប់ស្កាត់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  <a:p>
            <a:pPr algn="ctr">
              <a:lnSpc>
                <a:spcPct val="110000"/>
              </a:lnSpc>
            </a:pPr>
            <a:r>
              <a:rPr lang="km-KH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cs typeface="Khmer OS Muol Light" panose="02000500000000020004" pitchFamily="2" charset="0"/>
              </a:rPr>
              <a:t>ពិរុទ្ធជនដែលបៀតបៀនផ្លូវភេទលើកុមារ</a:t>
            </a:r>
            <a:b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cs typeface="Khmer OS Muol Light" panose="02000500000000020004" pitchFamily="2" charset="0"/>
              </a:rPr>
            </a:b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cs typeface="Khmer OS Muol Light" panose="02000500000000020004" pitchFamily="2" charset="0"/>
              </a:rPr>
              <a:t>Stronger Action to Combat </a:t>
            </a:r>
          </a:p>
          <a:p>
            <a:pPr algn="ctr">
              <a:lnSpc>
                <a:spcPct val="110000"/>
              </a:lnSpc>
            </a:pP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cs typeface="Khmer OS Muol Light" panose="02000500000000020004" pitchFamily="2" charset="0"/>
              </a:rPr>
              <a:t>Foreign Child Sex Offenders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263BC75-C300-439A-8703-2609BC3AF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642" y="1835151"/>
            <a:ext cx="10515600" cy="392808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m-KH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ការផ្តល់</a:t>
            </a:r>
            <a:r>
              <a:rPr lang="km-KH" altLang="en-US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ពត៌មាន និង</a:t>
            </a:r>
            <a:r>
              <a:rPr lang="km-KH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បណ្តុះបណ្តាលបន្ថែមទៅដល់អ្នកផ្គត់ផ្គង់លើសេវាកម្មទេសចរណ៍​</a:t>
            </a:r>
            <a:r>
              <a:rPr lang="en-US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</a:t>
            </a:r>
            <a:r>
              <a:rPr lang="km-KH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រួមមានបុគ្គលិអកាស់ចរ​</a:t>
            </a:r>
            <a:br>
              <a:rPr lang="km-KH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</a:br>
            <a:r>
              <a:rPr lang="km-KH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បុគ្គលិកព្រលានយន្តហោះ</a:t>
            </a:r>
            <a:r>
              <a:rPr lang="en-US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</a:t>
            </a:r>
            <a:r>
              <a:rPr lang="km-KH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ភ្នាក់ងារទេសចរណ៍ជាដើម</a:t>
            </a:r>
            <a:br>
              <a:rPr lang="km-KH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</a:br>
            <a:r>
              <a:rPr lang="en-US" sz="14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Conduct training for tourism sector (Airport staff, Airline staff)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m-KH" sz="18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ការពង្រីកកិច្ចសហប្រតិបត្តិការជាមួយបណ្តាលប្រទេសដទៃទៀតសម្រាប់ការជូនដំណឹងជាមុនអំពីសកម្មភាពរំលោភផ្លូវភេទកុមារដោយពិរុទ្ធជនក្នុងតំបន់</a:t>
            </a:r>
            <a:br>
              <a:rPr lang="en-US" sz="1600" dirty="0">
                <a:latin typeface="Khmer OS Content" panose="02000500000000020004" pitchFamily="2" charset="0"/>
                <a:cs typeface="Khmer OS Content" panose="02000500000000020004" pitchFamily="2" charset="0"/>
              </a:rPr>
            </a:br>
            <a:r>
              <a:rPr lang="en-US" sz="14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Expand cooperation with other countries for advance notification about child sex offender action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4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6" name="AutoShape 2" descr="Related image">
            <a:extLst>
              <a:ext uri="{FF2B5EF4-FFF2-40B4-BE49-F238E27FC236}">
                <a16:creationId xmlns:a16="http://schemas.microsoft.com/office/drawing/2014/main" id="{F1B5702F-C33E-4257-B0FC-F5EEA66573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1DB774-9018-4266-BD60-D223AFC7A109}"/>
              </a:ext>
            </a:extLst>
          </p:cNvPr>
          <p:cNvSpPr/>
          <p:nvPr/>
        </p:nvSpPr>
        <p:spPr>
          <a:xfrm>
            <a:off x="1637082" y="6638330"/>
            <a:ext cx="9020175" cy="7738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764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11272742" cy="3918123"/>
          </a:xfrm>
          <a:prstGeom prst="rect">
            <a:avLst/>
          </a:prstGeom>
          <a:solidFill>
            <a:srgbClr val="404040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21269"/>
            <a:ext cx="6699246" cy="1877811"/>
          </a:xfrm>
          <a:prstGeom prst="rect">
            <a:avLst/>
          </a:prstGeom>
          <a:solidFill>
            <a:srgbClr val="A5A5A5">
              <a:alpha val="8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2036" name="Picture 2">
            <a:extLst>
              <a:ext uri="{FF2B5EF4-FFF2-40B4-BE49-F238E27FC236}">
                <a16:creationId xmlns:a16="http://schemas.microsoft.com/office/drawing/2014/main" id="{0040F1B3-C9A7-4ACA-B166-3001875B6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8179" y="5125013"/>
            <a:ext cx="1819434" cy="67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4521270"/>
            <a:ext cx="2115455" cy="1890204"/>
          </a:xfrm>
          <a:prstGeom prst="rect">
            <a:avLst/>
          </a:prstGeom>
          <a:solidFill>
            <a:srgbClr val="5C708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0883C3B-5139-4DCB-8A25-7F5B7040D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242" y="4652213"/>
            <a:ext cx="6113064" cy="1755566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3200" kern="1200" dirty="0">
                <a:latin typeface="+mj-lt"/>
                <a:ea typeface="+mj-ea"/>
                <a:cs typeface="+mj-cs"/>
              </a:rPr>
              <a:t>Immigration is the frontline in protecting children from foreign child sex offenders</a:t>
            </a:r>
            <a:br>
              <a:rPr lang="en-US" sz="3200" b="1" kern="1200" dirty="0">
                <a:latin typeface="+mj-lt"/>
                <a:ea typeface="+mj-ea"/>
                <a:cs typeface="+mj-cs"/>
              </a:rPr>
            </a:br>
            <a:endParaRPr lang="en-US" sz="3200" b="1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73730E10-E948-42D8-B858-F161B5B4CB40}"/>
              </a:ext>
            </a:extLst>
          </p:cNvPr>
          <p:cNvSpPr txBox="1">
            <a:spLocks/>
          </p:cNvSpPr>
          <p:nvPr/>
        </p:nvSpPr>
        <p:spPr>
          <a:xfrm>
            <a:off x="665242" y="1053964"/>
            <a:ext cx="10507735" cy="29468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  <a:defRPr/>
            </a:pPr>
            <a:r>
              <a:rPr lang="km-KH" sz="3000" dirty="0">
                <a:solidFill>
                  <a:schemeClr val="bg1"/>
                </a:solidFill>
                <a:latin typeface="Khmer OS Content" panose="02000500000000020004" pitchFamily="2" charset="0"/>
                <a:ea typeface="+mn-ea"/>
                <a:cs typeface="Khmer OS Content" panose="02000500000000020004" pitchFamily="2" charset="0"/>
              </a:rPr>
              <a:t>មន្រ្តីអន្តោប្រវេសន៍</a:t>
            </a:r>
            <a:r>
              <a:rPr lang="en-US" sz="3000" dirty="0">
                <a:solidFill>
                  <a:schemeClr val="bg1"/>
                </a:solidFill>
                <a:latin typeface="Khmer OS Content" panose="02000500000000020004" pitchFamily="2" charset="0"/>
                <a:ea typeface="+mn-ea"/>
                <a:cs typeface="Khmer OS Content" panose="02000500000000020004" pitchFamily="2" charset="0"/>
              </a:rPr>
              <a:t> </a:t>
            </a:r>
            <a:r>
              <a:rPr lang="km-KH" sz="3000" dirty="0">
                <a:solidFill>
                  <a:schemeClr val="bg1"/>
                </a:solidFill>
                <a:latin typeface="Khmer OS Content" panose="02000500000000020004" pitchFamily="2" charset="0"/>
                <a:ea typeface="+mn-ea"/>
                <a:cs typeface="Khmer OS Content" panose="02000500000000020004" pitchFamily="2" charset="0"/>
              </a:rPr>
              <a:t>ជាខ្សែក្រវាត់ជួរមុខដើម្បីធានាការពារកុមារ</a:t>
            </a:r>
            <a:endParaRPr lang="en-US" sz="3000" dirty="0">
              <a:solidFill>
                <a:schemeClr val="bg1"/>
              </a:solidFill>
              <a:latin typeface="Khmer OS Content" panose="02000500000000020004" pitchFamily="2" charset="0"/>
              <a:ea typeface="+mn-ea"/>
              <a:cs typeface="Khmer OS Content" panose="02000500000000020004" pitchFamily="2" charset="0"/>
            </a:endParaRPr>
          </a:p>
          <a:p>
            <a:pPr>
              <a:lnSpc>
                <a:spcPct val="200000"/>
              </a:lnSpc>
              <a:defRPr/>
            </a:pPr>
            <a:r>
              <a:rPr lang="km-KH" sz="3000" dirty="0">
                <a:solidFill>
                  <a:schemeClr val="bg1"/>
                </a:solidFill>
                <a:latin typeface="Khmer OS Content" panose="02000500000000020004" pitchFamily="2" charset="0"/>
                <a:ea typeface="+mn-ea"/>
                <a:cs typeface="Khmer OS Content" panose="02000500000000020004" pitchFamily="2" charset="0"/>
              </a:rPr>
              <a:t>ពីពិរុទ្ធជនបរទេសដែលរំលោភផ្លូវភេទលើកុមារ</a:t>
            </a:r>
            <a:br>
              <a:rPr lang="en-US" sz="3200" b="1" dirty="0">
                <a:solidFill>
                  <a:schemeClr val="bg1"/>
                </a:solidFill>
              </a:rPr>
            </a:b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559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D7CCB9-3C48-48B1-A54A-67E2D67615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34"/>
          <a:stretch/>
        </p:blipFill>
        <p:spPr>
          <a:xfrm>
            <a:off x="0" y="1"/>
            <a:ext cx="12192000" cy="48068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D94DD5-69FE-4773-8BDA-C17DCA192C40}"/>
              </a:ext>
            </a:extLst>
          </p:cNvPr>
          <p:cNvSpPr txBox="1"/>
          <p:nvPr/>
        </p:nvSpPr>
        <p:spPr>
          <a:xfrm>
            <a:off x="3482688" y="5033395"/>
            <a:ext cx="522662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BCAMP ALUMNI 2019 </a:t>
            </a:r>
          </a:p>
          <a:p>
            <a:pPr algn="ctr"/>
            <a:r>
              <a:rPr lang="en-US" sz="2800" dirty="0"/>
              <a:t>COMBATING CHILD SEX OFFENDER</a:t>
            </a:r>
          </a:p>
          <a:p>
            <a:pPr algn="ctr"/>
            <a:r>
              <a:rPr lang="en-US" sz="2800" dirty="0"/>
              <a:t>TOGETHER WE STRONGER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A947EA-DFBA-4A03-850A-6FA35B3D7D2A}"/>
              </a:ext>
            </a:extLst>
          </p:cNvPr>
          <p:cNvSpPr/>
          <p:nvPr/>
        </p:nvSpPr>
        <p:spPr>
          <a:xfrm>
            <a:off x="1637082" y="6638330"/>
            <a:ext cx="9020175" cy="7738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72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2E420-066E-4CA6-8FF6-AA3E6583F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4929" y="1728273"/>
            <a:ext cx="6462139" cy="2882900"/>
          </a:xfrm>
        </p:spPr>
        <p:txBody>
          <a:bodyPr>
            <a:normAutofit/>
          </a:bodyPr>
          <a:lstStyle/>
          <a:p>
            <a:r>
              <a:rPr lang="km-KH" sz="17900" dirty="0"/>
              <a:t>សូមអរគុណ</a:t>
            </a:r>
            <a:endParaRPr lang="en-US" sz="179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F9F79CD-2E99-4B4E-9982-B8059C3FA4BD}"/>
              </a:ext>
            </a:extLst>
          </p:cNvPr>
          <p:cNvSpPr txBox="1">
            <a:spLocks/>
          </p:cNvSpPr>
          <p:nvPr/>
        </p:nvSpPr>
        <p:spPr>
          <a:xfrm>
            <a:off x="2519362" y="2098676"/>
            <a:ext cx="7153275" cy="2882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79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7D5911-29E2-4F2A-94DD-B7EBE6CD7246}"/>
              </a:ext>
            </a:extLst>
          </p:cNvPr>
          <p:cNvSpPr txBox="1"/>
          <p:nvPr/>
        </p:nvSpPr>
        <p:spPr>
          <a:xfrm>
            <a:off x="4170157" y="4240770"/>
            <a:ext cx="3851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Thanks for your attention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F8AB79-B4C5-4B54-9FE6-6E30BC52DBC8}"/>
              </a:ext>
            </a:extLst>
          </p:cNvPr>
          <p:cNvSpPr/>
          <p:nvPr/>
        </p:nvSpPr>
        <p:spPr>
          <a:xfrm>
            <a:off x="1637082" y="6638330"/>
            <a:ext cx="9020175" cy="7738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380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98CFB-5021-427D-9D02-1953409E1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km-KH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cs typeface="Khmer OS Muol Light" panose="02000500000000020004" pitchFamily="2" charset="0"/>
              </a:rPr>
              <a:t>បុគ្គលិកលក្ខណ</a:t>
            </a:r>
            <a:r>
              <a:rPr lang="en-US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cs typeface="Khmer OS Muol Light" panose="02000500000000020004" pitchFamily="2" charset="0"/>
              </a:rPr>
              <a:t>:</a:t>
            </a:r>
            <a:r>
              <a:rPr lang="km-KH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cs typeface="Khmer OS Muol Light" panose="02000500000000020004" pitchFamily="2" charset="0"/>
              </a:rPr>
              <a:t>របស់ពិរុទ្ធជនដែលប្រព្រឹត្តបទល្មើសនៅកម្ពុជា</a:t>
            </a:r>
            <a:br>
              <a:rPr lang="km-KH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cs typeface="Khmer OS Muol Light" panose="02000500000000020004" pitchFamily="2" charset="0"/>
              </a:rPr>
            </a:br>
            <a:r>
              <a:rPr 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PROFILE OFFENDERS IN CAMBODIA</a:t>
            </a:r>
            <a:endParaRPr lang="en-US" sz="1600" b="1" u="sng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11">
            <a:extLst>
              <a:ext uri="{FF2B5EF4-FFF2-40B4-BE49-F238E27FC236}">
                <a16:creationId xmlns:a16="http://schemas.microsoft.com/office/drawing/2014/main" id="{32E697C4-6A90-4104-A12F-B487B5DBAC1D}"/>
              </a:ext>
            </a:extLst>
          </p:cNvPr>
          <p:cNvSpPr txBox="1">
            <a:spLocks/>
          </p:cNvSpPr>
          <p:nvPr/>
        </p:nvSpPr>
        <p:spPr>
          <a:xfrm>
            <a:off x="508739" y="1399810"/>
            <a:ext cx="11276860" cy="4058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ភេទប្រុស</a:t>
            </a:r>
            <a:r>
              <a:rPr lang="en-US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/ MALE</a:t>
            </a:r>
          </a:p>
          <a:p>
            <a:pPr>
              <a:lnSpc>
                <a:spcPct val="150000"/>
              </a:lnSpc>
            </a:pP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ចាប់ពីវ័យកណ្ដាល​​ ឬចំណាស់</a:t>
            </a:r>
            <a:r>
              <a:rPr lang="en-US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</a:t>
            </a: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អាយុពី</a:t>
            </a:r>
            <a:r>
              <a:rPr lang="en-US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</a:t>
            </a: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៣០-៧៥</a:t>
            </a:r>
            <a:r>
              <a:rPr lang="en-US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</a:t>
            </a: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ឆ្នាំ</a:t>
            </a:r>
            <a:r>
              <a:rPr lang="en-US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/ </a:t>
            </a:r>
            <a:r>
              <a:rPr lang="en-US" sz="2000" dirty="0"/>
              <a:t>30-75 years old</a:t>
            </a:r>
            <a:endParaRPr lang="en-US" sz="20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>
              <a:lnSpc>
                <a:spcPct val="150000"/>
              </a:lnSpc>
            </a:pP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ភាគច្រើនជាជនជាតិ</a:t>
            </a:r>
            <a:r>
              <a:rPr lang="en-US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</a:t>
            </a: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អូស្ត្រាលី</a:t>
            </a:r>
            <a:r>
              <a:rPr lang="en-US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, </a:t>
            </a: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អាមេរិច</a:t>
            </a:r>
            <a:r>
              <a:rPr lang="en-US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, </a:t>
            </a: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បារាំង</a:t>
            </a:r>
            <a:r>
              <a:rPr lang="en-US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….. / </a:t>
            </a:r>
            <a:r>
              <a:rPr lang="en-US" sz="2000" dirty="0"/>
              <a:t>Australia, United States of America, France …  </a:t>
            </a:r>
            <a:endParaRPr lang="en-US" sz="1800" dirty="0"/>
          </a:p>
          <a:p>
            <a:pPr>
              <a:lnSpc>
                <a:spcPct val="150000"/>
              </a:lnSpc>
            </a:pP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អ្នកចូលនិវត្តន៍</a:t>
            </a:r>
            <a:r>
              <a:rPr lang="en-US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, </a:t>
            </a: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អ្នកមកប្រកបរបរ</a:t>
            </a:r>
            <a:r>
              <a:rPr lang="en-US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</a:t>
            </a: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ឬធ្វើការ</a:t>
            </a:r>
            <a:r>
              <a:rPr lang="en-US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, </a:t>
            </a: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អ្នកដំណើរទេសចរណ៍​/</a:t>
            </a:r>
            <a:r>
              <a:rPr lang="en-US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</a:t>
            </a:r>
            <a:r>
              <a:rPr lang="en-US" sz="1800" dirty="0"/>
              <a:t>Retirement People</a:t>
            </a:r>
            <a:r>
              <a:rPr lang="en-US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,</a:t>
            </a:r>
            <a:r>
              <a:rPr lang="en-US" sz="1800" dirty="0"/>
              <a:t> Business or Working, Tourist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BD128A-28CC-4529-B124-9AF3DD4E0A12}"/>
              </a:ext>
            </a:extLst>
          </p:cNvPr>
          <p:cNvSpPr/>
          <p:nvPr/>
        </p:nvSpPr>
        <p:spPr>
          <a:xfrm>
            <a:off x="1637082" y="6638330"/>
            <a:ext cx="9020175" cy="7738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AAF74C-72F2-4B49-A94B-CB38EE11F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5731" y="4270298"/>
            <a:ext cx="3465902" cy="19444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318809-0B4D-466E-B4F4-033442EB2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2385" y="4221652"/>
            <a:ext cx="2621130" cy="19633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7EA35B-B996-4977-ACE6-0F53466ACF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933" t="1693" b="-1693"/>
          <a:stretch/>
        </p:blipFill>
        <p:spPr>
          <a:xfrm>
            <a:off x="1253200" y="4270298"/>
            <a:ext cx="2201779" cy="194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897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9DB12B8-D8D5-4854-B56B-2ABF2D453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km-KH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cs typeface="Khmer OS Muol Light" panose="02000500000000020004" pitchFamily="2" charset="0"/>
              </a:rPr>
              <a:t>បុគ្គលិកលក្ខណ</a:t>
            </a:r>
            <a:r>
              <a:rPr lang="en-US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cs typeface="Khmer OS Muol Light" panose="02000500000000020004" pitchFamily="2" charset="0"/>
              </a:rPr>
              <a:t>:</a:t>
            </a:r>
            <a:r>
              <a:rPr lang="km-KH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cs typeface="Khmer OS Muol Light" panose="02000500000000020004" pitchFamily="2" charset="0"/>
              </a:rPr>
              <a:t>របស់ពិរុទ្ធជនដែលបៀតបៀនផ្លូវភេទលើកុមារ</a:t>
            </a:r>
            <a:br>
              <a:rPr lang="en-US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cs typeface="Khmer OS Muol Light" panose="02000500000000020004" pitchFamily="2" charset="0"/>
              </a:rPr>
            </a:br>
            <a:r>
              <a:rPr 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PROFILE OF CHILD SEX OFFENDERS </a:t>
            </a:r>
            <a:endParaRPr lang="en-US" sz="1600" b="1" u="sng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11">
            <a:extLst>
              <a:ext uri="{FF2B5EF4-FFF2-40B4-BE49-F238E27FC236}">
                <a16:creationId xmlns:a16="http://schemas.microsoft.com/office/drawing/2014/main" id="{575AA9DF-9986-4901-BFFF-E4752FBDC390}"/>
              </a:ext>
            </a:extLst>
          </p:cNvPr>
          <p:cNvSpPr txBox="1">
            <a:spLocks/>
          </p:cNvSpPr>
          <p:nvPr/>
        </p:nvSpPr>
        <p:spPr>
          <a:xfrm>
            <a:off x="673470" y="1690688"/>
            <a:ext cx="11276860" cy="4058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អាចជាបុគ្គលដែលមានការអប់រំខ្ពស់ និងមិន​អាចកំណត់ភេទ អាយុ</a:t>
            </a:r>
            <a:r>
              <a:rPr lang="en-US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</a:t>
            </a: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ឬសាសនាណាមួយឡើយ</a:t>
            </a:r>
            <a:endParaRPr lang="en-US" sz="20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  </a:t>
            </a:r>
            <a:r>
              <a:rPr lang="en-US" sz="16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Educated person, both gender, may cross all cultural line</a:t>
            </a:r>
          </a:p>
          <a:p>
            <a:pPr>
              <a:lnSpc>
                <a:spcPct val="150000"/>
              </a:lnSpc>
            </a:pP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ជនល្មើសអាចមាន​</a:t>
            </a:r>
            <a:r>
              <a:rPr lang="en-US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</a:t>
            </a: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ឬគ្មានទំនាក់ទំនងស្រាប់ជាមួយនឹងជនរងគ្រោះ</a:t>
            </a:r>
            <a:endParaRPr lang="en-US" sz="20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sz="16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   May or may not already know their victim</a:t>
            </a:r>
            <a:endParaRPr lang="en-US" sz="20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>
              <a:lnSpc>
                <a:spcPct val="150000"/>
              </a:lnSpc>
            </a:pP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ជនល្មើសអាចជាបុគ្គលដែលមានប្រាស្រ័យនៅក្នុងសង្គម ឬជាបុគ្គលដែលផ្ដាច់ខ្លួនចេញពីសង្គមផងដែរ</a:t>
            </a:r>
            <a:r>
              <a:rPr lang="en-US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 May be living in the community or in isolation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0E42A936-7344-40A3-BB5E-56A99EE8C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78" y="5451847"/>
            <a:ext cx="1224136" cy="1283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F7DA74-64E7-41F4-BA04-4F5CC8D0EE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137" y="5414315"/>
            <a:ext cx="1321092" cy="13210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6779DD6-D9BB-4C81-9087-B63422A13C3C}"/>
              </a:ext>
            </a:extLst>
          </p:cNvPr>
          <p:cNvSpPr/>
          <p:nvPr/>
        </p:nvSpPr>
        <p:spPr>
          <a:xfrm>
            <a:off x="1637082" y="6638330"/>
            <a:ext cx="9020175" cy="7738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41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AFEE2-F7D9-4149-A4F8-B9427CFC6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m-KH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cs typeface="Khmer OS Muol Light" panose="02000500000000020004" pitchFamily="2" charset="0"/>
              </a:rPr>
              <a:t>តំបន់ដែលមានករណីកើតមានជាញឹកញយ</a:t>
            </a:r>
            <a:br>
              <a:rPr lang="km-KH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cs typeface="Khmer OS Muol Light" panose="02000500000000020004" pitchFamily="2" charset="0"/>
              </a:rPr>
            </a:br>
            <a:r>
              <a:rPr lang="en-US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cs typeface="Khmer OS Muol Light" panose="02000500000000020004" pitchFamily="2" charset="0"/>
              </a:rPr>
              <a:t>HOT ZONE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AC5AB2-8968-41F1-A3BB-0AA8FF2BAB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39" y="1690688"/>
            <a:ext cx="5155722" cy="4351338"/>
          </a:xfrm>
        </p:spPr>
      </p:pic>
      <p:sp>
        <p:nvSpPr>
          <p:cNvPr id="6" name="Content Placeholder 11">
            <a:extLst>
              <a:ext uri="{FF2B5EF4-FFF2-40B4-BE49-F238E27FC236}">
                <a16:creationId xmlns:a16="http://schemas.microsoft.com/office/drawing/2014/main" id="{65290CE6-2A74-47CE-B8FA-892F6499438D}"/>
              </a:ext>
            </a:extLst>
          </p:cNvPr>
          <p:cNvSpPr txBox="1">
            <a:spLocks/>
          </p:cNvSpPr>
          <p:nvPr/>
        </p:nvSpPr>
        <p:spPr>
          <a:xfrm>
            <a:off x="6096000" y="2400300"/>
            <a:ext cx="5981939" cy="391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តំបន់ដែលប្រជាជនមានជីវភាពក្រីក្រ​</a:t>
            </a:r>
            <a:r>
              <a:rPr lang="en-US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</a:t>
            </a: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ឬជាយក្រុងដាច់ស្រយាល (រាជធានីភ្នំពេញ</a:t>
            </a:r>
            <a:r>
              <a:rPr lang="en-US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,</a:t>
            </a: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​​</a:t>
            </a:r>
            <a:r>
              <a:rPr lang="en-US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</a:t>
            </a: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ខេត្តកណ្ដាល</a:t>
            </a:r>
            <a:r>
              <a:rPr lang="en-US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, </a:t>
            </a: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ខេត្តបាត់ដំបង</a:t>
            </a:r>
            <a:r>
              <a:rPr lang="en-US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…</a:t>
            </a: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)</a:t>
            </a:r>
            <a:endParaRPr lang="en-US" sz="20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  -Capital City (Phnom Penh)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  -Remote Provinces (</a:t>
            </a:r>
            <a:r>
              <a:rPr lang="en-US" sz="2000" dirty="0" err="1"/>
              <a:t>Kandal</a:t>
            </a:r>
            <a:r>
              <a:rPr lang="en-US" sz="2000" dirty="0"/>
              <a:t>, Battambang)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>
              <a:lnSpc>
                <a:spcPct val="100000"/>
              </a:lnSpc>
            </a:pP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តំបន់ទេសចរណ៍</a:t>
            </a:r>
            <a:r>
              <a:rPr lang="en-US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(</a:t>
            </a: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ខេត្តសៀមរាប</a:t>
            </a:r>
            <a:r>
              <a:rPr lang="en-US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, </a:t>
            </a: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ខេត្តព្រះសីហនុ</a:t>
            </a:r>
            <a:r>
              <a:rPr lang="en-US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…)</a:t>
            </a:r>
            <a:br>
              <a:rPr lang="en-US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</a:br>
            <a:r>
              <a:rPr lang="en-US" sz="2000" dirty="0"/>
              <a:t>Tourism Spot (</a:t>
            </a:r>
            <a:r>
              <a:rPr lang="en-US" sz="2000" dirty="0" err="1"/>
              <a:t>Siem</a:t>
            </a:r>
            <a:r>
              <a:rPr lang="en-US" sz="2000" dirty="0"/>
              <a:t> Reap, Sihanoukville)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66FF6C-F60F-4737-AD7A-9EEC0C417535}"/>
              </a:ext>
            </a:extLst>
          </p:cNvPr>
          <p:cNvSpPr/>
          <p:nvPr/>
        </p:nvSpPr>
        <p:spPr>
          <a:xfrm>
            <a:off x="1637082" y="6647855"/>
            <a:ext cx="9020175" cy="7738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304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89B63-C1CB-4D6B-BCE4-391491223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m-KH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ea typeface="+mn-ea"/>
                <a:cs typeface="Khmer OS Muol Light" panose="02000500000000020004" pitchFamily="2" charset="0"/>
              </a:rPr>
              <a:t>ការសង្កេតដោយមន្ត្រីអន្តោប្រវេសន៍</a:t>
            </a:r>
            <a:br>
              <a:rPr lang="en-US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ea typeface="+mn-ea"/>
                <a:cs typeface="Khmer OS Muol Light" panose="02000500000000020004" pitchFamily="2" charset="0"/>
              </a:rPr>
            </a:br>
            <a:r>
              <a:rPr lang="en-US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ea typeface="+mn-ea"/>
                <a:cs typeface="Khmer OS Muol Light" panose="02000500000000020004" pitchFamily="2" charset="0"/>
              </a:rPr>
              <a:t>Immigration Vision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CA231A8-59AA-44F7-B64C-9F246BFB82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950" y="1825625"/>
            <a:ext cx="8282100" cy="4351338"/>
          </a:xfrm>
        </p:spPr>
      </p:pic>
      <p:sp>
        <p:nvSpPr>
          <p:cNvPr id="9" name="Multiplication Sign 8">
            <a:extLst>
              <a:ext uri="{FF2B5EF4-FFF2-40B4-BE49-F238E27FC236}">
                <a16:creationId xmlns:a16="http://schemas.microsoft.com/office/drawing/2014/main" id="{12EC23F4-6BEF-4256-9029-DAF096433837}"/>
              </a:ext>
            </a:extLst>
          </p:cNvPr>
          <p:cNvSpPr/>
          <p:nvPr/>
        </p:nvSpPr>
        <p:spPr>
          <a:xfrm>
            <a:off x="2416029" y="1493240"/>
            <a:ext cx="6990511" cy="458877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92D25F-4D5C-4BD2-80E8-63919F0E1D5F}"/>
              </a:ext>
            </a:extLst>
          </p:cNvPr>
          <p:cNvSpPr/>
          <p:nvPr/>
        </p:nvSpPr>
        <p:spPr>
          <a:xfrm>
            <a:off x="1637082" y="6638330"/>
            <a:ext cx="9020175" cy="7738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0D925-CFDF-4589-A2FB-71E164C109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6549" y="2018572"/>
            <a:ext cx="10515600" cy="335877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ការសង្កេតភិនភាគអ្នកដំណើរ</a:t>
            </a:r>
            <a:r>
              <a:rPr lang="en-US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    Observing the appearance of traveller </a:t>
            </a:r>
          </a:p>
          <a:p>
            <a:pPr marL="0" indent="0">
              <a:lnSpc>
                <a:spcPct val="100000"/>
              </a:lnSpc>
              <a:buNone/>
            </a:pPr>
            <a:endParaRPr lang="km-KH" sz="14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ការសង្កេតអ្នករួមដំណើរ</a:t>
            </a:r>
            <a:endParaRPr lang="en-US" sz="20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 </a:t>
            </a: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​​</a:t>
            </a:r>
            <a:r>
              <a:rPr lang="en-US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</a:t>
            </a:r>
            <a:r>
              <a:rPr lang="en-US" sz="14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Observing the travel partner </a:t>
            </a:r>
          </a:p>
          <a:p>
            <a:pPr marL="0" indent="0">
              <a:buNone/>
            </a:pPr>
            <a:endParaRPr lang="km-KH" sz="20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ការសំភាសន៍អ្នកដំណើរ</a:t>
            </a:r>
            <a:endParaRPr lang="en-US" sz="20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    Interviewing the traveller</a:t>
            </a:r>
          </a:p>
          <a:p>
            <a:pPr marL="0" indent="0">
              <a:lnSpc>
                <a:spcPct val="100000"/>
              </a:lnSpc>
              <a:buNone/>
            </a:pPr>
            <a:endParaRPr lang="km-KH" sz="14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 lvl="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km-KH" sz="2000" dirty="0">
                <a:solidFill>
                  <a:prstClr val="black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ការធ្វើដំណើរជាមួយកុមារដែលមានជាតិសាស៍ខុសគ្នា</a:t>
            </a:r>
            <a:endParaRPr lang="en-US" sz="2000" dirty="0">
              <a:solidFill>
                <a:prstClr val="black"/>
              </a:solidFill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en-US" sz="1400" dirty="0">
                <a:solidFill>
                  <a:prstClr val="black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     Traveller accompanied by a child with a different nationality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0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5A7CD50-40C0-4550-AECA-0B52B6953D97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m-KH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ea typeface="+mn-ea"/>
                <a:cs typeface="Khmer OS Muol Light" panose="02000500000000020004" pitchFamily="2" charset="0"/>
              </a:rPr>
              <a:t>ការសង្កេតដោយមន្ត្រីអន្តោប្រវេសន៍</a:t>
            </a:r>
            <a:br>
              <a:rPr lang="en-US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ea typeface="+mn-ea"/>
                <a:cs typeface="Khmer OS Muol Light" panose="02000500000000020004" pitchFamily="2" charset="0"/>
              </a:rPr>
            </a:br>
            <a:r>
              <a:rPr lang="en-US" sz="2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ea typeface="+mn-ea"/>
                <a:cs typeface="Khmer OS Muol Light" panose="02000500000000020004" pitchFamily="2" charset="0"/>
              </a:rPr>
              <a:t>Immigration Vision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72B8F1-D1B2-4D27-9036-E78C33846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021" y="1843088"/>
            <a:ext cx="1692785" cy="1126471"/>
          </a:xfrm>
          <a:prstGeom prst="rect">
            <a:avLst/>
          </a:prstGeom>
        </p:spPr>
      </p:pic>
      <p:pic>
        <p:nvPicPr>
          <p:cNvPr id="9" name="Picture 8" descr="A person that is standing in the dirt&#10;&#10;Description automatically generated">
            <a:extLst>
              <a:ext uri="{FF2B5EF4-FFF2-40B4-BE49-F238E27FC236}">
                <a16:creationId xmlns:a16="http://schemas.microsoft.com/office/drawing/2014/main" id="{88E51E4B-566A-4C86-90F3-D356708ACD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021" y="3034396"/>
            <a:ext cx="1692784" cy="11264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EE23A8-6848-43B9-978A-450CC4D2A0A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55"/>
          <a:stretch/>
        </p:blipFill>
        <p:spPr>
          <a:xfrm>
            <a:off x="8209021" y="4250872"/>
            <a:ext cx="1692784" cy="112647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D8A68DF-76EC-4134-8ABB-3404D455042F}"/>
              </a:ext>
            </a:extLst>
          </p:cNvPr>
          <p:cNvSpPr/>
          <p:nvPr/>
        </p:nvSpPr>
        <p:spPr>
          <a:xfrm>
            <a:off x="1637082" y="6638330"/>
            <a:ext cx="9020175" cy="7738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841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BCC3357-4DFB-4462-8FEC-270DE59458F6}"/>
              </a:ext>
            </a:extLst>
          </p:cNvPr>
          <p:cNvSpPr/>
          <p:nvPr/>
        </p:nvSpPr>
        <p:spPr>
          <a:xfrm>
            <a:off x="3986169" y="722981"/>
            <a:ext cx="42196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m-KH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cs typeface="Khmer OS Muol Light" panose="02000500000000020004" pitchFamily="2" charset="0"/>
              </a:rPr>
              <a:t>ការសង្កេតដោយមន្ត្រីអន្តោប្រវេសន៍</a:t>
            </a:r>
            <a:b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cs typeface="Khmer OS Muol Light" panose="02000500000000020004" pitchFamily="2" charset="0"/>
              </a:rPr>
            </a:b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cs typeface="Khmer OS Muol Light" panose="02000500000000020004" pitchFamily="2" charset="0"/>
              </a:rPr>
              <a:t>Immigration Action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04F2393-86CA-4CD1-BFA7-2682D997B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077" y="2500987"/>
            <a:ext cx="10515600" cy="335877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ការសំភាសន៍យក</a:t>
            </a:r>
            <a:r>
              <a:rPr lang="km-KH" altLang="en-US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ពត៌មាននៃគោលបំណងធ្វើដំណើរអោយបានច្បាស់លាស់</a:t>
            </a:r>
            <a:endParaRPr lang="km-KH" sz="20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    Interview the traveller to get clear information about their purpose of travel</a:t>
            </a:r>
          </a:p>
          <a:p>
            <a:pPr marL="0" indent="0">
              <a:lnSpc>
                <a:spcPct val="100000"/>
              </a:lnSpc>
              <a:buNone/>
            </a:pPr>
            <a:endParaRPr lang="km-KH" sz="14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ការសំភាសន៍ដើម្បីកំណត់ទីកន្លែងស្នាក់នៅអោយបាន​ប្រាកដ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 </a:t>
            </a:r>
            <a:r>
              <a:rPr lang="en-US" sz="14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Identify an accurate address for the traveller in Cambodia </a:t>
            </a:r>
          </a:p>
          <a:p>
            <a:pPr marL="0" indent="0">
              <a:buNone/>
            </a:pPr>
            <a:endParaRPr lang="km-KH" sz="20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ការសំភាសន៍ដើម្បីបញ្ជាក់ពីភាពច្បាស់លាស់របស់ស្មារតីអ្នកដំណើរ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   Interview to determine any obvious psychological issues  (related to child sexual behavior) </a:t>
            </a:r>
            <a:endParaRPr lang="km-KH" sz="14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20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F330D3-440A-4352-A44B-E75D647F54D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389" y="2591952"/>
            <a:ext cx="1900534" cy="190053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557C9E8-68E6-4A61-87D7-F014D4AC73EF}"/>
              </a:ext>
            </a:extLst>
          </p:cNvPr>
          <p:cNvSpPr/>
          <p:nvPr/>
        </p:nvSpPr>
        <p:spPr>
          <a:xfrm>
            <a:off x="1637082" y="6638330"/>
            <a:ext cx="9020175" cy="7738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47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2B877F1-D9AA-49E3-9695-510FF872602E}"/>
              </a:ext>
            </a:extLst>
          </p:cNvPr>
          <p:cNvSpPr/>
          <p:nvPr/>
        </p:nvSpPr>
        <p:spPr>
          <a:xfrm>
            <a:off x="3986169" y="722981"/>
            <a:ext cx="42196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m-KH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cs typeface="Khmer OS Muol Light" panose="02000500000000020004" pitchFamily="2" charset="0"/>
              </a:rPr>
              <a:t>ការសង្កេតដោយមន្ត្រីអន្តោប្រវេសន៍</a:t>
            </a:r>
            <a:b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cs typeface="Khmer OS Muol Light" panose="02000500000000020004" pitchFamily="2" charset="0"/>
              </a:rPr>
            </a:br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hmer OS Muol Light" panose="02000500000000020004" pitchFamily="2" charset="0"/>
                <a:cs typeface="Khmer OS Muol Light" panose="02000500000000020004" pitchFamily="2" charset="0"/>
              </a:rPr>
              <a:t>Immigration Action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DECB03F-B2FE-4B12-A9D2-3DAAE4C91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077" y="2159006"/>
            <a:ext cx="10515600" cy="3976013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ការសង្កេតលើលិខិតឆ្លងដែន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    Check the passport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	-</a:t>
            </a:r>
            <a:r>
              <a:rPr lang="km-KH" sz="14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ប្រវត្តិធ្វើដំណើរឆ្ពុះទៅប្រទេសផ្សេងទៀតដែលអាចជាប្រទេសមុខសញ្ញា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km-KH" sz="14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	</a:t>
            </a:r>
            <a:r>
              <a:rPr lang="en-US" sz="14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Travel history that will reflect whether the passenger has visited other hotspot countries for child sex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4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	-</a:t>
            </a:r>
            <a:r>
              <a:rPr lang="km-KH" sz="14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ផ្លូវហោះហើរ</a:t>
            </a:r>
            <a:r>
              <a:rPr lang="en-US" sz="14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(Itinerary) </a:t>
            </a:r>
            <a:r>
              <a:rPr lang="km-KH" sz="14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និង</a:t>
            </a:r>
            <a:r>
              <a:rPr lang="en-US" sz="14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</a:t>
            </a:r>
            <a:r>
              <a:rPr lang="km-KH" sz="14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ត្រាធ្វើដំណើរនៅលើលិខិតឆ្លងដែនគួរតែត្រូវបានពិនិត្យយ៉ាងដិតដល់</a:t>
            </a:r>
            <a:endParaRPr lang="en-US" sz="14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	  Flight itineraries and passport entry/exit stamps should be examined closely</a:t>
            </a:r>
          </a:p>
          <a:p>
            <a:pPr marL="0" indent="0">
              <a:lnSpc>
                <a:spcPct val="100000"/>
              </a:lnSpc>
              <a:buNone/>
            </a:pPr>
            <a:endParaRPr lang="km-KH" sz="14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ការពិនិត្យលើសំបុត្រនៃផ្លូវហោះហើរ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 </a:t>
            </a:r>
            <a:r>
              <a:rPr lang="km-KH" sz="20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	-</a:t>
            </a:r>
            <a:r>
              <a:rPr lang="km-KH" sz="14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ធ្វើដំណើរទៅ​</a:t>
            </a:r>
            <a:r>
              <a:rPr lang="en-US" sz="14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</a:t>
            </a:r>
            <a:r>
              <a:rPr lang="km-KH" sz="14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ឬ</a:t>
            </a:r>
            <a:r>
              <a:rPr lang="en-US" sz="14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</a:t>
            </a:r>
            <a:r>
              <a:rPr lang="km-KH" sz="14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ឆ្លងកាត់អាស៊ីអាគ្នេយ៍</a:t>
            </a:r>
            <a:r>
              <a:rPr lang="en-US" sz="14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, </a:t>
            </a:r>
            <a:r>
              <a:rPr lang="km-KH" sz="14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អាមេរិកឡាទីន</a:t>
            </a:r>
            <a:r>
              <a:rPr lang="en-US" sz="14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, </a:t>
            </a:r>
            <a:r>
              <a:rPr lang="km-KH" sz="14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អឺរ៉ុបខាងកើត</a:t>
            </a:r>
            <a:r>
              <a:rPr lang="en-US" sz="14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, </a:t>
            </a:r>
            <a:r>
              <a:rPr lang="km-KH" sz="14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ហ្វីលីពីន</a:t>
            </a:r>
            <a:r>
              <a:rPr lang="en-US" sz="14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 </a:t>
            </a:r>
            <a:r>
              <a:rPr lang="km-KH" sz="14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និងអាហ្វ្រិកខាងត្បូង</a:t>
            </a:r>
            <a:endParaRPr lang="en-US" sz="14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4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	  Travel to or through other hotspots including South East Asia, Latin America, Eastern Europe, Philippines and Southern Africa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4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7F3B797-33D8-4763-BEBA-0C240AC9C7BE}"/>
              </a:ext>
            </a:extLst>
          </p:cNvPr>
          <p:cNvSpPr/>
          <p:nvPr/>
        </p:nvSpPr>
        <p:spPr>
          <a:xfrm>
            <a:off x="4624283" y="1510784"/>
            <a:ext cx="2943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m-KH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ឥរិយាបថ</a:t>
            </a:r>
            <a:r>
              <a:rPr lang="en-US" dirty="0">
                <a:latin typeface="Khmer OS Content" panose="02000500000000020004" pitchFamily="2" charset="0"/>
                <a:cs typeface="Khmer OS Content" panose="02000500000000020004" pitchFamily="2" charset="0"/>
              </a:rPr>
              <a:t> </a:t>
            </a:r>
            <a:r>
              <a:rPr lang="km-KH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និង</a:t>
            </a:r>
            <a:r>
              <a:rPr lang="en-US" dirty="0">
                <a:latin typeface="Khmer OS Content" panose="02000500000000020004" pitchFamily="2" charset="0"/>
                <a:cs typeface="Khmer OS Content" panose="02000500000000020004" pitchFamily="2" charset="0"/>
              </a:rPr>
              <a:t> </a:t>
            </a:r>
            <a:r>
              <a:rPr lang="km-KH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ទំលាប់ធ្វើដំណើរ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98E02F-BA54-411E-B7C1-1C32898B2C3D}"/>
              </a:ext>
            </a:extLst>
          </p:cNvPr>
          <p:cNvSpPr/>
          <p:nvPr/>
        </p:nvSpPr>
        <p:spPr>
          <a:xfrm>
            <a:off x="1637082" y="6638330"/>
            <a:ext cx="9020175" cy="7738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46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FP Document" ma:contentTypeID="0x010100BA521C41550A427283F34EF72CDB76C8003579B014A34F544AB5A245368A2D3CF5" ma:contentTypeVersion="2" ma:contentTypeDescription="AFP Document - Australian Federal Police Custom Content Type" ma:contentTypeScope="" ma:versionID="30f400c7a2afc8511526ee9d2b76094a">
  <xsd:schema xmlns:xsd="http://www.w3.org/2001/XMLSchema" xmlns:xs="http://www.w3.org/2001/XMLSchema" xmlns:p="http://schemas.microsoft.com/office/2006/metadata/properties" xmlns:ns2="78a5d263-ab56-46a8-bed7-402d18ab00c7" xmlns:ns3="C46C8E19-9F55-4442-889D-FC9559FF4122" xmlns:ns4="c46c8e19-9f55-4442-889d-fc9559ff4122" targetNamespace="http://schemas.microsoft.com/office/2006/metadata/properties" ma:root="true" ma:fieldsID="68780b15af7f82b522b18b5840445ca3" ns2:_="" ns3:_="" ns4:_="">
    <xsd:import namespace="78a5d263-ab56-46a8-bed7-402d18ab00c7"/>
    <xsd:import namespace="C46C8E19-9F55-4442-889D-FC9559FF4122"/>
    <xsd:import namespace="c46c8e19-9f55-4442-889d-fc9559ff412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e8c8aaa3f3cc49e99f0b9d09ebadca14" minOccurs="0"/>
                <xsd:element ref="ns3:DocumentDescription" minOccurs="0"/>
                <xsd:element ref="ns2:TaxCatchAll" minOccurs="0"/>
                <xsd:element ref="ns2:TaxCatchAllLabel" minOccurs="0"/>
                <xsd:element ref="ns4:p1ecd1237af04d9b8452df827eadf627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a5d263-ab56-46a8-bed7-402d18ab00c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4" nillable="true" ma:displayName="Taxonomy Catch All Column" ma:hidden="true" ma:list="{7f4caa40-891f-45dc-ac21-76fc21aa27ff}" ma:internalName="TaxCatchAll" ma:showField="CatchAllData" ma:web="78a5d263-ab56-46a8-bed7-402d18ab00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hidden="true" ma:list="{7f4caa40-891f-45dc-ac21-76fc21aa27ff}" ma:internalName="TaxCatchAllLabel" ma:readOnly="true" ma:showField="CatchAllDataLabel" ma:web="78a5d263-ab56-46a8-bed7-402d18ab00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6C8E19-9F55-4442-889D-FC9559FF4122" elementFormDefault="qualified">
    <xsd:import namespace="http://schemas.microsoft.com/office/2006/documentManagement/types"/>
    <xsd:import namespace="http://schemas.microsoft.com/office/infopath/2007/PartnerControls"/>
    <xsd:element name="e8c8aaa3f3cc49e99f0b9d09ebadca14" ma:index="12" ma:taxonomy="true" ma:internalName="e8c8aaa3f3cc49e99f0b9d09ebadca14" ma:taxonomyFieldName="AFP_x0020_Classification" ma:displayName="AFP Classification" ma:indexed="true" ma:fieldId="{e8c8aaa3-f3cc-49e9-9f0b-9d09ebadca14}" ma:sspId="840ec5ba-1254-420f-88bd-a8510a331eab" ma:termSetId="a15fa104-4ec9-4531-b874-4b55be8f78a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Description" ma:index="13" nillable="true" ma:displayName="Document description" ma:internalName="Document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6c8e19-9f55-4442-889d-fc9559ff4122" elementFormDefault="qualified">
    <xsd:import namespace="http://schemas.microsoft.com/office/2006/documentManagement/types"/>
    <xsd:import namespace="http://schemas.microsoft.com/office/infopath/2007/PartnerControls"/>
    <xsd:element name="p1ecd1237af04d9b8452df827eadf627" ma:index="17" ma:taxonomy="true" ma:internalName="p1ecd1237af04d9b8452df827eadf627" ma:taxonomyFieldName="Activity_x0020_document_x0020_tags" ma:displayName="Activity document tags" ma:fieldId="{91ecd123-7af0-4d9b-8452-df827eadf627}" ma:taxonomyMulti="true" ma:sspId="840ec5ba-1254-420f-88bd-a8510a331eab" ma:termSetId="8061e8cd-2ac4-4ce4-a12c-32f5d936ff92" ma:anchorId="c0ccdf4a-bd41-4c8f-b8d4-7013d604dc27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1ecd1237af04d9b8452df827eadf627 xmlns="c46c8e19-9f55-4442-889d-fc9559ff4122">
      <Terms xmlns="http://schemas.microsoft.com/office/infopath/2007/PartnerControls">
        <TermInfo xmlns="http://schemas.microsoft.com/office/infopath/2007/PartnerControls">
          <TermName xmlns="http://schemas.microsoft.com/office/infopath/2007/PartnerControls">ACCCE</TermName>
          <TermId xmlns="http://schemas.microsoft.com/office/infopath/2007/PartnerControls">6fa9cab8-7e87-4255-bc31-63bb732469b5</TermId>
        </TermInfo>
      </Terms>
    </p1ecd1237af04d9b8452df827eadf627>
    <_dlc_DocId xmlns="78a5d263-ab56-46a8-bed7-402d18ab00c7">TENXEPR372TU-435719964-23726</_dlc_DocId>
    <e8c8aaa3f3cc49e99f0b9d09ebadca14 xmlns="C46C8E19-9F55-4442-889D-FC9559FF4122">
      <Terms xmlns="http://schemas.microsoft.com/office/infopath/2007/PartnerControls">
        <TermInfo xmlns="http://schemas.microsoft.com/office/infopath/2007/PartnerControls">
          <TermName xmlns="http://schemas.microsoft.com/office/infopath/2007/PartnerControls">For-Official-Use-Only</TermName>
          <TermId xmlns="http://schemas.microsoft.com/office/infopath/2007/PartnerControls">ffa19dd7-111c-43ca-af28-c4a34e200109</TermId>
        </TermInfo>
      </Terms>
    </e8c8aaa3f3cc49e99f0b9d09ebadca14>
    <_dlc_DocIdUrl xmlns="78a5d263-ab56-46a8-bed7-402d18ab00c7">
      <Url>http://activity.afp.le/a/ACCCE/_layouts/DocIdRedir.aspx?ID=TENXEPR372TU-435719964-23726</Url>
      <Description>TENXEPR372TU-435719964-23726</Description>
    </_dlc_DocIdUrl>
    <TaxCatchAll xmlns="78a5d263-ab56-46a8-bed7-402d18ab00c7">
      <Value>2</Value>
      <Value>1</Value>
    </TaxCatchAll>
    <DocumentDescription xmlns="C46C8E19-9F55-4442-889D-FC9559FF4122" xsi:nil="true"/>
  </documentManagement>
</p:properties>
</file>

<file path=customXml/itemProps1.xml><?xml version="1.0" encoding="utf-8"?>
<ds:datastoreItem xmlns:ds="http://schemas.openxmlformats.org/officeDocument/2006/customXml" ds:itemID="{056E334D-097D-4068-A73C-F1E5D0EBF535}"/>
</file>

<file path=customXml/itemProps2.xml><?xml version="1.0" encoding="utf-8"?>
<ds:datastoreItem xmlns:ds="http://schemas.openxmlformats.org/officeDocument/2006/customXml" ds:itemID="{EADA3F90-65D6-4CF1-BD26-7F775DA64728}"/>
</file>

<file path=customXml/itemProps3.xml><?xml version="1.0" encoding="utf-8"?>
<ds:datastoreItem xmlns:ds="http://schemas.openxmlformats.org/officeDocument/2006/customXml" ds:itemID="{BBE338E8-3E4D-4ADE-9951-B170A07D0606}"/>
</file>

<file path=customXml/itemProps4.xml><?xml version="1.0" encoding="utf-8"?>
<ds:datastoreItem xmlns:ds="http://schemas.openxmlformats.org/officeDocument/2006/customXml" ds:itemID="{08DCA4B4-0421-4037-9034-2FC3042C197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809</TotalTime>
  <Words>1255</Words>
  <Application>Microsoft Office PowerPoint</Application>
  <PresentationFormat>Widescreen</PresentationFormat>
  <Paragraphs>163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Khmer OS Content</vt:lpstr>
      <vt:lpstr>Khmer OS Muol Light</vt:lpstr>
      <vt:lpstr>Khmer Telecommunication</vt:lpstr>
      <vt:lpstr>Verdana</vt:lpstr>
      <vt:lpstr>Wingdings</vt:lpstr>
      <vt:lpstr>Office Theme</vt:lpstr>
      <vt:lpstr>ការការពារ ការបៀតបៀនផ្លូវភេទលើកុមារ ដោយជនបរទេស</vt:lpstr>
      <vt:lpstr>Immigration is the frontline in protecting children from foreign child sex offenders </vt:lpstr>
      <vt:lpstr>បុគ្គលិកលក្ខណ:របស់ពិរុទ្ធជនដែលប្រព្រឹត្តបទល្មើសនៅកម្ពុជា PROFILE OFFENDERS IN CAMBODIA</vt:lpstr>
      <vt:lpstr>បុគ្គលិកលក្ខណ:របស់ពិរុទ្ធជនដែលបៀតបៀនផ្លូវភេទលើកុមារ PROFILE OF CHILD SEX OFFENDERS </vt:lpstr>
      <vt:lpstr>តំបន់ដែលមានករណីកើតមានជាញឹកញយ HOT ZONE</vt:lpstr>
      <vt:lpstr>ការសង្កេតដោយមន្ត្រីអន្តោប្រវេសន៍ Immigration 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Procedure of Cambodia General Department Immigration on  Foreign Child Sex Offenders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សូមអរគុណ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BCAMP ALUMNI MAY 2019</dc:title>
  <dc:creator>yong raven</dc:creator>
  <cp:lastModifiedBy>yong raven</cp:lastModifiedBy>
  <cp:revision>96</cp:revision>
  <dcterms:created xsi:type="dcterms:W3CDTF">2019-05-12T16:48:23Z</dcterms:created>
  <dcterms:modified xsi:type="dcterms:W3CDTF">2019-07-01T18:42:15Z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FP Classification">
    <vt:lpwstr>2;#For-Official-Use-Only|ffa19dd7-111c-43ca-af28-c4a34e200109</vt:lpwstr>
  </property>
  <property fmtid="{D5CDD505-2E9C-101B-9397-08002B2CF9AE}" pid="3" name="_dlc_DocIdItemGuid">
    <vt:lpwstr>d484fba8-8e2b-4958-9b8b-dfdfe729fc76</vt:lpwstr>
  </property>
  <property fmtid="{D5CDD505-2E9C-101B-9397-08002B2CF9AE}" pid="4" name="ContentTypeId">
    <vt:lpwstr>0x010100BA521C41550A427283F34EF72CDB76C8003579B014A34F544AB5A245368A2D3CF5</vt:lpwstr>
  </property>
  <property fmtid="{D5CDD505-2E9C-101B-9397-08002B2CF9AE}" pid="5" name="Activity document tags">
    <vt:lpwstr>1;#ACCCE|6fa9cab8-7e87-4255-bc31-63bb732469b5</vt:lpwstr>
  </property>
</Properties>
</file>