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77" r:id="rId4"/>
    <p:sldMasterId id="2147483689" r:id="rId5"/>
  </p:sldMasterIdLst>
  <p:notesMasterIdLst>
    <p:notesMasterId r:id="rId22"/>
  </p:notesMasterIdLst>
  <p:sldIdLst>
    <p:sldId id="256" r:id="rId6"/>
    <p:sldId id="310" r:id="rId7"/>
    <p:sldId id="318" r:id="rId8"/>
    <p:sldId id="264" r:id="rId9"/>
    <p:sldId id="277" r:id="rId10"/>
    <p:sldId id="311" r:id="rId11"/>
    <p:sldId id="319" r:id="rId12"/>
    <p:sldId id="313" r:id="rId13"/>
    <p:sldId id="323" r:id="rId14"/>
    <p:sldId id="312" r:id="rId15"/>
    <p:sldId id="303" r:id="rId16"/>
    <p:sldId id="302" r:id="rId17"/>
    <p:sldId id="300" r:id="rId18"/>
    <p:sldId id="314" r:id="rId19"/>
    <p:sldId id="315" r:id="rId20"/>
    <p:sldId id="317" r:id="rId21"/>
  </p:sldIdLst>
  <p:sldSz cx="6858000" cy="5143500"/>
  <p:notesSz cx="6858000" cy="9144000"/>
  <p:defaultTextStyle>
    <a:defPPr>
      <a:defRPr lang="ko-KR"/>
    </a:defPPr>
    <a:lvl1pPr marL="0" algn="l" defTabSz="914378" rtl="0" eaLnBrk="1" latinLnBrk="1" hangingPunct="1">
      <a:defRPr sz="1800" kern="1200">
        <a:solidFill>
          <a:schemeClr val="tx1"/>
        </a:solidFill>
        <a:latin typeface="+mn-lt"/>
        <a:ea typeface="+mn-ea"/>
        <a:cs typeface="+mn-cs"/>
      </a:defRPr>
    </a:lvl1pPr>
    <a:lvl2pPr marL="457189" algn="l" defTabSz="914378" rtl="0" eaLnBrk="1" latinLnBrk="1" hangingPunct="1">
      <a:defRPr sz="1800" kern="1200">
        <a:solidFill>
          <a:schemeClr val="tx1"/>
        </a:solidFill>
        <a:latin typeface="+mn-lt"/>
        <a:ea typeface="+mn-ea"/>
        <a:cs typeface="+mn-cs"/>
      </a:defRPr>
    </a:lvl2pPr>
    <a:lvl3pPr marL="914378" algn="l" defTabSz="914378" rtl="0" eaLnBrk="1" latinLnBrk="1" hangingPunct="1">
      <a:defRPr sz="1800" kern="1200">
        <a:solidFill>
          <a:schemeClr val="tx1"/>
        </a:solidFill>
        <a:latin typeface="+mn-lt"/>
        <a:ea typeface="+mn-ea"/>
        <a:cs typeface="+mn-cs"/>
      </a:defRPr>
    </a:lvl3pPr>
    <a:lvl4pPr marL="1371566" algn="l" defTabSz="914378" rtl="0" eaLnBrk="1" latinLnBrk="1" hangingPunct="1">
      <a:defRPr sz="1800" kern="1200">
        <a:solidFill>
          <a:schemeClr val="tx1"/>
        </a:solidFill>
        <a:latin typeface="+mn-lt"/>
        <a:ea typeface="+mn-ea"/>
        <a:cs typeface="+mn-cs"/>
      </a:defRPr>
    </a:lvl4pPr>
    <a:lvl5pPr marL="1828754" algn="l" defTabSz="914378" rtl="0" eaLnBrk="1" latinLnBrk="1" hangingPunct="1">
      <a:defRPr sz="1800" kern="1200">
        <a:solidFill>
          <a:schemeClr val="tx1"/>
        </a:solidFill>
        <a:latin typeface="+mn-lt"/>
        <a:ea typeface="+mn-ea"/>
        <a:cs typeface="+mn-cs"/>
      </a:defRPr>
    </a:lvl5pPr>
    <a:lvl6pPr marL="2285943" algn="l" defTabSz="914378" rtl="0" eaLnBrk="1" latinLnBrk="1" hangingPunct="1">
      <a:defRPr sz="1800" kern="1200">
        <a:solidFill>
          <a:schemeClr val="tx1"/>
        </a:solidFill>
        <a:latin typeface="+mn-lt"/>
        <a:ea typeface="+mn-ea"/>
        <a:cs typeface="+mn-cs"/>
      </a:defRPr>
    </a:lvl6pPr>
    <a:lvl7pPr marL="2743132" algn="l" defTabSz="914378" rtl="0" eaLnBrk="1" latinLnBrk="1" hangingPunct="1">
      <a:defRPr sz="1800" kern="1200">
        <a:solidFill>
          <a:schemeClr val="tx1"/>
        </a:solidFill>
        <a:latin typeface="+mn-lt"/>
        <a:ea typeface="+mn-ea"/>
        <a:cs typeface="+mn-cs"/>
      </a:defRPr>
    </a:lvl7pPr>
    <a:lvl8pPr marL="3200320" algn="l" defTabSz="914378" rtl="0" eaLnBrk="1" latinLnBrk="1" hangingPunct="1">
      <a:defRPr sz="1800" kern="1200">
        <a:solidFill>
          <a:schemeClr val="tx1"/>
        </a:solidFill>
        <a:latin typeface="+mn-lt"/>
        <a:ea typeface="+mn-ea"/>
        <a:cs typeface="+mn-cs"/>
      </a:defRPr>
    </a:lvl8pPr>
    <a:lvl9pPr marL="3657509" algn="l" defTabSz="914378"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DC7"/>
    <a:srgbClr val="47A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42" autoAdjust="0"/>
  </p:normalViewPr>
  <p:slideViewPr>
    <p:cSldViewPr>
      <p:cViewPr varScale="1">
        <p:scale>
          <a:sx n="140" d="100"/>
          <a:sy n="140" d="100"/>
        </p:scale>
        <p:origin x="1782" y="108"/>
      </p:cViewPr>
      <p:guideLst>
        <p:guide orient="horz" pos="16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C4297-C23F-4154-BE1A-662D4E72E624}" type="datetimeFigureOut">
              <a:rPr lang="en-ID" smtClean="0"/>
              <a:t>26/06/2019</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2F134-A35A-45A9-9BB3-B7FF41EF56CB}" type="slidenum">
              <a:rPr lang="en-ID" smtClean="0"/>
              <a:t>‹#›</a:t>
            </a:fld>
            <a:endParaRPr lang="en-ID"/>
          </a:p>
        </p:txBody>
      </p:sp>
    </p:spTree>
    <p:extLst>
      <p:ext uri="{BB962C8B-B14F-4D97-AF65-F5344CB8AC3E}">
        <p14:creationId xmlns:p14="http://schemas.microsoft.com/office/powerpoint/2010/main" val="264042000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a:ln/>
        </p:spPr>
      </p:sp>
      <p:sp>
        <p:nvSpPr>
          <p:cNvPr id="20482" name="Notes Placeholder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Calibri" charset="0"/>
              </a:rPr>
              <a:t>https://</a:t>
            </a:r>
            <a:r>
              <a:rPr lang="en-US" dirty="0" err="1">
                <a:latin typeface="Calibri" charset="0"/>
              </a:rPr>
              <a:t>www.thejakartapost.com</a:t>
            </a:r>
            <a:r>
              <a:rPr lang="en-US" dirty="0">
                <a:latin typeface="Calibri" charset="0"/>
              </a:rPr>
              <a:t>/news/2019/02/01/indonesia-welcomed-15-8m-foreign-tourists-last-year-bps.html</a:t>
            </a:r>
          </a:p>
          <a:p>
            <a:endParaRPr lang="en-US" dirty="0">
              <a:latin typeface="Calibri" charset="0"/>
            </a:endParaRPr>
          </a:p>
          <a:p>
            <a:r>
              <a:rPr lang="en-US" dirty="0">
                <a:latin typeface="Calibri" charset="0"/>
              </a:rPr>
              <a:t>Tourism will be targeted to almost 8 % of the Indonesian per capita GDP</a:t>
            </a:r>
          </a:p>
          <a:p>
            <a:r>
              <a:rPr lang="en-US" dirty="0">
                <a:latin typeface="Calibri" charset="0"/>
              </a:rPr>
              <a:t>Share about President </a:t>
            </a:r>
            <a:r>
              <a:rPr lang="en-US" dirty="0" err="1">
                <a:latin typeface="Calibri" charset="0"/>
              </a:rPr>
              <a:t>Jokowi’s</a:t>
            </a:r>
            <a:r>
              <a:rPr lang="en-US" dirty="0">
                <a:latin typeface="Calibri" charset="0"/>
              </a:rPr>
              <a:t> open door policy in 2015</a:t>
            </a:r>
          </a:p>
          <a:p>
            <a:r>
              <a:rPr lang="en-US" dirty="0">
                <a:latin typeface="Calibri" charset="0"/>
              </a:rPr>
              <a:t>IVAs 2015:8,5 million people; 2016 11,5; 2017 12,6</a:t>
            </a:r>
          </a:p>
          <a:p>
            <a:r>
              <a:rPr lang="en-US" dirty="0">
                <a:latin typeface="Calibri" charset="0"/>
              </a:rPr>
              <a:t>Top five countries to Bali: China, Australia, India, UK, Japan</a:t>
            </a:r>
          </a:p>
          <a:p>
            <a:endParaRPr lang="en-US" dirty="0">
              <a:latin typeface="Calibri" charset="0"/>
            </a:endParaRPr>
          </a:p>
          <a:p>
            <a:endParaRPr lang="en-US" dirty="0">
              <a:latin typeface="Calibri" charset="0"/>
            </a:endParaRPr>
          </a:p>
        </p:txBody>
      </p:sp>
      <p:sp>
        <p:nvSpPr>
          <p:cNvPr id="20483" name="Slide Number Placeholder 3"/>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charset="0"/>
                <a:ea typeface="ＭＳ Ｐゴシック" charset="0"/>
                <a:cs typeface="ＭＳ Ｐゴシック" charset="0"/>
              </a:defRPr>
            </a:lvl1pPr>
            <a:lvl2pPr marL="742950" indent="-285750">
              <a:defRPr sz="2400">
                <a:solidFill>
                  <a:schemeClr val="tx1"/>
                </a:solidFill>
                <a:latin typeface="Corbel" charset="0"/>
                <a:ea typeface="ＭＳ Ｐゴシック" charset="0"/>
              </a:defRPr>
            </a:lvl2pPr>
            <a:lvl3pPr marL="1143000" indent="-228600">
              <a:defRPr sz="2400">
                <a:solidFill>
                  <a:schemeClr val="tx1"/>
                </a:solidFill>
                <a:latin typeface="Corbel" charset="0"/>
                <a:ea typeface="ＭＳ Ｐゴシック" charset="0"/>
              </a:defRPr>
            </a:lvl3pPr>
            <a:lvl4pPr marL="1600200" indent="-228600">
              <a:defRPr sz="2400">
                <a:solidFill>
                  <a:schemeClr val="tx1"/>
                </a:solidFill>
                <a:latin typeface="Corbel" charset="0"/>
                <a:ea typeface="ＭＳ Ｐゴシック" charset="0"/>
              </a:defRPr>
            </a:lvl4pPr>
            <a:lvl5pPr marL="2057400" indent="-22860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fld id="{57185D6B-79B5-414E-A582-74FA9AE330C5}" type="slidenum">
              <a:rPr lang="en-US" sz="1300">
                <a:solidFill>
                  <a:prstClr val="black"/>
                </a:solidFill>
                <a:latin typeface="Verdana" charset="0"/>
                <a:ea typeface="MS PGothic" charset="0"/>
                <a:cs typeface="MS PGothic" charset="0"/>
              </a:rPr>
              <a:pPr/>
              <a:t>3</a:t>
            </a:fld>
            <a:endParaRPr lang="en-US" sz="130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114806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AU" dirty="0">
                <a:ea typeface="+mn-ea"/>
              </a:rPr>
              <a:t>Bali has its attractive surroundings both coastal and mountains. </a:t>
            </a:r>
          </a:p>
          <a:p>
            <a:pPr marL="171450" indent="-171450">
              <a:buFont typeface="Arial"/>
              <a:buChar char="•"/>
              <a:defRPr/>
            </a:pPr>
            <a:r>
              <a:rPr lang="en-AU" dirty="0">
                <a:ea typeface="+mn-ea"/>
              </a:rPr>
              <a:t>Its beauty of nature has attracts many people to come to Bali for several reasons including holiday and honeymoon.</a:t>
            </a:r>
          </a:p>
          <a:p>
            <a:pPr marL="171450" indent="-171450">
              <a:buFont typeface="Arial"/>
              <a:buChar char="•"/>
              <a:defRPr/>
            </a:pPr>
            <a:r>
              <a:rPr lang="en-AU" dirty="0">
                <a:ea typeface="+mn-ea"/>
              </a:rPr>
              <a:t>For some tourists, holiday in Bali is considered cheap</a:t>
            </a:r>
          </a:p>
          <a:p>
            <a:pPr>
              <a:defRPr/>
            </a:pPr>
            <a:endParaRPr lang="en-US" dirty="0">
              <a:latin typeface="Calibri" charset="0"/>
              <a:ea typeface="+mn-ea"/>
              <a:cs typeface="Cordia New" charset="0"/>
            </a:endParaRPr>
          </a:p>
          <a:p>
            <a:endParaRPr lang="en-US" dirty="0"/>
          </a:p>
        </p:txBody>
      </p:sp>
      <p:sp>
        <p:nvSpPr>
          <p:cNvPr id="4" name="Slide Number Placeholder 3"/>
          <p:cNvSpPr>
            <a:spLocks noGrp="1"/>
          </p:cNvSpPr>
          <p:nvPr>
            <p:ph type="sldNum" sz="quarter" idx="10"/>
          </p:nvPr>
        </p:nvSpPr>
        <p:spPr/>
        <p:txBody>
          <a:bodyPr/>
          <a:lstStyle/>
          <a:p>
            <a:fld id="{AEC2F134-A35A-45A9-9BB3-B7FF41EF56CB}" type="slidenum">
              <a:rPr lang="en-ID" smtClean="0"/>
              <a:t>4</a:t>
            </a:fld>
            <a:endParaRPr lang="en-ID"/>
          </a:p>
        </p:txBody>
      </p:sp>
    </p:spTree>
    <p:extLst>
      <p:ext uri="{BB962C8B-B14F-4D97-AF65-F5344CB8AC3E}">
        <p14:creationId xmlns:p14="http://schemas.microsoft.com/office/powerpoint/2010/main" val="234226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a:ln/>
        </p:spPr>
      </p:sp>
      <p:sp>
        <p:nvSpPr>
          <p:cNvPr id="24578" name="Notes Placeholder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Tx/>
              <a:buChar char="•"/>
            </a:pPr>
            <a:r>
              <a:rPr lang="en-AU" altLang="en-US"/>
              <a:t>Child sex offenders come to Indonesia from all around the world (Asia, Europe, United States, Africa and Australia).  </a:t>
            </a:r>
          </a:p>
          <a:p>
            <a:pPr marL="171450" indent="-171450">
              <a:buFontTx/>
              <a:buChar char="•"/>
            </a:pPr>
            <a:r>
              <a:rPr lang="en-AU" altLang="en-US"/>
              <a:t>As was discussed earlier, a child sex offender can be ANYONE.  </a:t>
            </a:r>
          </a:p>
          <a:p>
            <a:pPr marL="171450" indent="-171450">
              <a:buFontTx/>
              <a:buChar char="•"/>
            </a:pPr>
            <a:r>
              <a:rPr lang="en-AU" altLang="en-US"/>
              <a:t>But, in 2014, we received helpful information from the Australian Federal Police giving us an insight into the alarming situation of Australian child sex offenders.</a:t>
            </a:r>
          </a:p>
          <a:p>
            <a:pPr marL="171450" indent="-171450">
              <a:buFontTx/>
              <a:buChar char="•"/>
            </a:pPr>
            <a:r>
              <a:rPr lang="en-AU" altLang="en-US"/>
              <a:t>Anyone in Australia who has been convicted of a child sex crime goes onto a national database. And, before they travel overseas, they had to notify the authorities. </a:t>
            </a:r>
          </a:p>
          <a:p>
            <a:pPr marL="171450" indent="-171450">
              <a:buFontTx/>
              <a:buChar char="•"/>
            </a:pPr>
            <a:r>
              <a:rPr lang="en-AU" altLang="en-US"/>
              <a:t>Based on this database, the Australian Police identified an alarming problem.  In 2013, Indonesia was the most common travel destination for Australia’s registers child sex offenders.  Yes, they were choosing to vacation in Bali. </a:t>
            </a:r>
          </a:p>
          <a:p>
            <a:pPr marL="171450" indent="-171450">
              <a:buFontTx/>
              <a:buChar char="•"/>
            </a:pPr>
            <a:r>
              <a:rPr lang="en-AU" altLang="en-US"/>
              <a:t>In fact, in a 12 month period between 2013/2014, almost </a:t>
            </a:r>
            <a:r>
              <a:rPr lang="en-AU" altLang="en-US" b="1"/>
              <a:t>300 </a:t>
            </a:r>
            <a:r>
              <a:rPr lang="en-AU" altLang="en-US"/>
              <a:t>Australian registered offenders travelled to Indonesia. And, this is ONLY the number of registered offenders.  We need to remember that most people who sexually abuse children have never been caught (so they don’t have a criminal conviction and do not appear in these numbers).</a:t>
            </a:r>
          </a:p>
          <a:p>
            <a:pPr marL="171450" indent="-171450">
              <a:buFontTx/>
              <a:buChar char="•"/>
            </a:pPr>
            <a:r>
              <a:rPr lang="en-AU" altLang="en-US"/>
              <a:t>These figures are alarming.  But, what is even more worrying is the potential harm even one child sex offender can cause.  </a:t>
            </a:r>
          </a:p>
          <a:p>
            <a:pPr marL="171450" indent="-171450">
              <a:buFontTx/>
              <a:buChar char="•"/>
            </a:pPr>
            <a:r>
              <a:rPr lang="en-AU" altLang="en-US"/>
              <a:t>Please don’t think these crimes don’t happen in Indonesia.  Let me share some real case examples.</a:t>
            </a:r>
            <a:endParaRPr lang="en-AU" altLang="en-US" b="1"/>
          </a:p>
        </p:txBody>
      </p:sp>
      <p:sp>
        <p:nvSpPr>
          <p:cNvPr id="24579" name="Slide Number Placeholder 3"/>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FC441221-BD8B-4B7F-9C53-03FEC6096DF2}" type="slidenum">
              <a:rPr lang="en-US" altLang="en-US" sz="1300">
                <a:latin typeface="Verdana" panose="020B0604030504040204" pitchFamily="34" charset="0"/>
              </a:rPr>
              <a:pPr/>
              <a:t>6</a:t>
            </a:fld>
            <a:endParaRPr lang="en-US" altLang="en-US" sz="1300">
              <a:latin typeface="Verdana" panose="020B0604030504040204" pitchFamily="34" charset="0"/>
            </a:endParaRPr>
          </a:p>
        </p:txBody>
      </p:sp>
    </p:spTree>
    <p:extLst>
      <p:ext uri="{BB962C8B-B14F-4D97-AF65-F5344CB8AC3E}">
        <p14:creationId xmlns:p14="http://schemas.microsoft.com/office/powerpoint/2010/main" val="68784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a:ln/>
        </p:spPr>
      </p:sp>
      <p:sp>
        <p:nvSpPr>
          <p:cNvPr id="27650" name="Notes Placeholder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rPr>
              <a:t>Provide details of the Robert Andrew Fiddes Ellis case in Bali.</a:t>
            </a:r>
          </a:p>
          <a:p>
            <a:endParaRPr lang="en-US">
              <a:latin typeface="Calibri" charset="0"/>
            </a:endParaRPr>
          </a:p>
          <a:p>
            <a:r>
              <a:rPr lang="en-US">
                <a:latin typeface="Calibri" charset="0"/>
              </a:rPr>
              <a:t>Discuss details of the case, the delusional thoughts and behaviours of child sex offenders.</a:t>
            </a:r>
          </a:p>
        </p:txBody>
      </p:sp>
      <p:sp>
        <p:nvSpPr>
          <p:cNvPr id="27651" name="Slide Number Placeholder 3"/>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charset="0"/>
                <a:ea typeface="ＭＳ Ｐゴシック" charset="0"/>
                <a:cs typeface="ＭＳ Ｐゴシック" charset="0"/>
              </a:defRPr>
            </a:lvl1pPr>
            <a:lvl2pPr marL="742950" indent="-285750">
              <a:defRPr sz="2400">
                <a:solidFill>
                  <a:schemeClr val="tx1"/>
                </a:solidFill>
                <a:latin typeface="Corbel" charset="0"/>
                <a:ea typeface="ＭＳ Ｐゴシック" charset="0"/>
              </a:defRPr>
            </a:lvl2pPr>
            <a:lvl3pPr marL="1143000" indent="-228600">
              <a:defRPr sz="2400">
                <a:solidFill>
                  <a:schemeClr val="tx1"/>
                </a:solidFill>
                <a:latin typeface="Corbel" charset="0"/>
                <a:ea typeface="ＭＳ Ｐゴシック" charset="0"/>
              </a:defRPr>
            </a:lvl3pPr>
            <a:lvl4pPr marL="1600200" indent="-228600">
              <a:defRPr sz="2400">
                <a:solidFill>
                  <a:schemeClr val="tx1"/>
                </a:solidFill>
                <a:latin typeface="Corbel" charset="0"/>
                <a:ea typeface="ＭＳ Ｐゴシック" charset="0"/>
              </a:defRPr>
            </a:lvl4pPr>
            <a:lvl5pPr marL="2057400" indent="-22860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fld id="{028C7DE4-37FB-3948-B51A-E1C93350853C}" type="slidenum">
              <a:rPr lang="en-US" sz="1300">
                <a:solidFill>
                  <a:prstClr val="black"/>
                </a:solidFill>
                <a:latin typeface="Verdana" charset="0"/>
                <a:ea typeface="MS PGothic" charset="0"/>
                <a:cs typeface="MS PGothic" charset="0"/>
              </a:rPr>
              <a:pPr/>
              <a:t>7</a:t>
            </a:fld>
            <a:endParaRPr lang="en-US" sz="130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230346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ChangeArrowheads="1" noTextEdit="1"/>
          </p:cNvSpPr>
          <p:nvPr>
            <p:ph type="sldImg"/>
          </p:nvPr>
        </p:nvSpPr>
        <p:spPr>
          <a:ln/>
        </p:spPr>
      </p:sp>
      <p:sp>
        <p:nvSpPr>
          <p:cNvPr id="40962" name="Notes Placeholder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5100" indent="-165100"/>
            <a:endParaRPr lang="en-US" altLang="en-US" dirty="0"/>
          </a:p>
        </p:txBody>
      </p:sp>
      <p:sp>
        <p:nvSpPr>
          <p:cNvPr id="40963"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9500DA0A-D43E-41C2-8391-69B6EC22BD01}" type="slidenum">
              <a:rPr lang="en-US" altLang="en-US" sz="1300">
                <a:latin typeface="Verdana" panose="020B0604030504040204" pitchFamily="34" charset="0"/>
              </a:rPr>
              <a:pPr/>
              <a:t>14</a:t>
            </a:fld>
            <a:endParaRPr lang="en-US" altLang="en-US" sz="1300">
              <a:latin typeface="Verdana" panose="020B0604030504040204" pitchFamily="34" charset="0"/>
            </a:endParaRPr>
          </a:p>
        </p:txBody>
      </p:sp>
    </p:spTree>
    <p:extLst>
      <p:ext uri="{BB962C8B-B14F-4D97-AF65-F5344CB8AC3E}">
        <p14:creationId xmlns:p14="http://schemas.microsoft.com/office/powerpoint/2010/main" val="89896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ChangeArrowheads="1" noTextEdit="1"/>
          </p:cNvSpPr>
          <p:nvPr>
            <p:ph type="sldImg"/>
          </p:nvPr>
        </p:nvSpPr>
        <p:spPr>
          <a:ln/>
        </p:spPr>
      </p:sp>
      <p:sp>
        <p:nvSpPr>
          <p:cNvPr id="43010"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AU" altLang="en-US" b="1" u="sng"/>
              <a:t>EMPHASISE:</a:t>
            </a:r>
          </a:p>
          <a:p>
            <a:pPr>
              <a:buFontTx/>
              <a:buChar char="•"/>
            </a:pPr>
            <a:r>
              <a:rPr lang="en-AU" altLang="en-US"/>
              <a:t>Child protection starts with us. </a:t>
            </a:r>
          </a:p>
          <a:p>
            <a:pPr>
              <a:buFontTx/>
              <a:buChar char="•"/>
            </a:pPr>
            <a:r>
              <a:rPr lang="en-AU" altLang="en-US"/>
              <a:t>If you don’t take responsibility, who will?</a:t>
            </a:r>
          </a:p>
          <a:p>
            <a:pPr>
              <a:buFontTx/>
              <a:buChar char="•"/>
            </a:pPr>
            <a:endParaRPr lang="en-AU" altLang="en-US"/>
          </a:p>
          <a:p>
            <a:r>
              <a:rPr lang="en-AU" altLang="en-US"/>
              <a:t>REMINDER:</a:t>
            </a:r>
          </a:p>
          <a:p>
            <a:r>
              <a:rPr lang="en-AU" altLang="en-US"/>
              <a:t>HANDOUT 8 – DID YOU KNOW?</a:t>
            </a:r>
          </a:p>
          <a:p>
            <a:r>
              <a:rPr lang="en-AU" altLang="en-US"/>
              <a:t>Discuss the key facts about child sexual exploitation as a reminder.</a:t>
            </a:r>
          </a:p>
        </p:txBody>
      </p:sp>
      <p:sp>
        <p:nvSpPr>
          <p:cNvPr id="43011" name="Slide Number Placeholder 3"/>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34AC8758-F518-4693-AAC9-9B2BB5503E79}" type="slidenum">
              <a:rPr lang="en-US" altLang="en-US" sz="1300">
                <a:latin typeface="Verdana" panose="020B0604030504040204" pitchFamily="34" charset="0"/>
              </a:rPr>
              <a:pPr/>
              <a:t>15</a:t>
            </a:fld>
            <a:endParaRPr lang="en-US" altLang="en-US" sz="1300">
              <a:latin typeface="Verdana" panose="020B0604030504040204" pitchFamily="34" charset="0"/>
            </a:endParaRPr>
          </a:p>
        </p:txBody>
      </p:sp>
    </p:spTree>
    <p:extLst>
      <p:ext uri="{BB962C8B-B14F-4D97-AF65-F5344CB8AC3E}">
        <p14:creationId xmlns:p14="http://schemas.microsoft.com/office/powerpoint/2010/main" val="1806890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939903"/>
            <a:ext cx="6858000" cy="1203598"/>
          </a:xfrm>
          <a:prstGeom prst="rect">
            <a:avLst/>
          </a:prstGeom>
          <a:gradFill flip="none" rotWithShape="1">
            <a:gsLst>
              <a:gs pos="11000">
                <a:schemeClr val="bg1">
                  <a:alpha val="0"/>
                </a:schemeClr>
              </a:gs>
              <a:gs pos="50000">
                <a:schemeClr val="bg1">
                  <a:alpha val="88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10" name="Text Placeholder 9"/>
          <p:cNvSpPr>
            <a:spLocks noGrp="1"/>
          </p:cNvSpPr>
          <p:nvPr>
            <p:ph type="body" sz="quarter" idx="10" hasCustomPrompt="1"/>
          </p:nvPr>
        </p:nvSpPr>
        <p:spPr>
          <a:xfrm>
            <a:off x="0" y="4155929"/>
            <a:ext cx="6858000" cy="504057"/>
          </a:xfrm>
          <a:prstGeom prst="rect">
            <a:avLst/>
          </a:prstGeom>
        </p:spPr>
        <p:txBody>
          <a:bodyPr lIns="91438" tIns="45719" rIns="91438" bIns="45719" anchor="ctr"/>
          <a:lstStyle>
            <a:lvl1pPr marL="0" indent="0" algn="ctr">
              <a:lnSpc>
                <a:spcPct val="80000"/>
              </a:lnSpc>
              <a:buNone/>
              <a:defRPr sz="2700" b="0" baseline="0">
                <a:solidFill>
                  <a:schemeClr val="tx1">
                    <a:lumMod val="75000"/>
                    <a:lumOff val="25000"/>
                  </a:schemeClr>
                </a:solidFill>
                <a:latin typeface="+mj-lt"/>
                <a:cs typeface="Arial" pitchFamily="34" charset="0"/>
              </a:defRPr>
            </a:lvl1pPr>
          </a:lstStyle>
          <a:p>
            <a:pPr>
              <a:lnSpc>
                <a:spcPct val="100000"/>
              </a:lnSpc>
            </a:pPr>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11" y="4659982"/>
            <a:ext cx="6858000" cy="288032"/>
          </a:xfrm>
          <a:prstGeom prst="rect">
            <a:avLst/>
          </a:prstGeom>
        </p:spPr>
        <p:txBody>
          <a:bodyPr lIns="91438" tIns="45719" rIns="91438" bIns="45719" anchor="ctr"/>
          <a:lstStyle>
            <a:lvl1pPr marL="0" indent="0" algn="ctr">
              <a:spcBef>
                <a:spcPts val="0"/>
              </a:spcBef>
              <a:buNone/>
              <a:defRPr sz="1100" b="0" baseline="0">
                <a:solidFill>
                  <a:schemeClr val="tx1">
                    <a:lumMod val="75000"/>
                    <a:lumOff val="25000"/>
                  </a:schemeClr>
                </a:solidFill>
                <a:latin typeface="+mn-lt"/>
                <a:cs typeface="Arial" pitchFamily="34" charset="0"/>
              </a:defRPr>
            </a:lvl1pPr>
          </a:lstStyle>
          <a:p>
            <a:pPr>
              <a:spcBef>
                <a:spcPts val="0"/>
              </a:spcBef>
              <a:defRPr/>
            </a:pPr>
            <a:r>
              <a:rPr lang="en-US" altLang="ko-KR" b="1" dirty="0"/>
              <a:t>INSERT THE TITLE 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34634" y="2322"/>
            <a:ext cx="5346594" cy="576064"/>
          </a:xfrm>
          <a:prstGeom prst="rect">
            <a:avLst/>
          </a:prstGeom>
        </p:spPr>
        <p:txBody>
          <a:bodyPr lIns="91438" tIns="45719" rIns="91438" bIns="45719" anchor="ctr"/>
          <a:lstStyle>
            <a:lvl1pPr marL="0" indent="0" algn="l">
              <a:buNone/>
              <a:defRPr sz="2700" b="0" baseline="0">
                <a:solidFill>
                  <a:schemeClr val="accent2"/>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34634" y="578386"/>
            <a:ext cx="5346594" cy="288032"/>
          </a:xfrm>
          <a:prstGeom prst="rect">
            <a:avLst/>
          </a:prstGeom>
        </p:spPr>
        <p:txBody>
          <a:bodyPr lIns="91438" tIns="45719" rIns="91438" bIns="45719" anchor="ctr"/>
          <a:lstStyle>
            <a:lvl1pPr marL="0" indent="0" algn="l">
              <a:buNone/>
              <a:defRPr sz="1100" b="0" baseline="0">
                <a:solidFill>
                  <a:schemeClr val="accent2"/>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347514" y="1491630"/>
            <a:ext cx="1909902" cy="3096344"/>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2473440" y="1491630"/>
            <a:ext cx="1909902" cy="3096344"/>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4599366" y="1491630"/>
            <a:ext cx="1909902" cy="3096344"/>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63194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6858000" cy="5143501"/>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69952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pic>
        <p:nvPicPr>
          <p:cNvPr id="3"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1448" y="987578"/>
            <a:ext cx="4828637" cy="327456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userDrawn="1"/>
        </p:nvSpPr>
        <p:spPr>
          <a:xfrm>
            <a:off x="175329" y="4262141"/>
            <a:ext cx="6507342" cy="541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6" name="Picture Placeholder 2"/>
          <p:cNvSpPr>
            <a:spLocks noGrp="1"/>
          </p:cNvSpPr>
          <p:nvPr>
            <p:ph type="pic" idx="1" hasCustomPrompt="1"/>
          </p:nvPr>
        </p:nvSpPr>
        <p:spPr>
          <a:xfrm>
            <a:off x="682755" y="1404994"/>
            <a:ext cx="2314198" cy="2281868"/>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85000"/>
                    <a:lumOff val="1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
        <p:nvSpPr>
          <p:cNvPr id="7" name="Text Placeholder 9"/>
          <p:cNvSpPr>
            <a:spLocks noGrp="1"/>
          </p:cNvSpPr>
          <p:nvPr>
            <p:ph type="body" sz="quarter" idx="11" hasCustomPrompt="1"/>
          </p:nvPr>
        </p:nvSpPr>
        <p:spPr>
          <a:xfrm>
            <a:off x="0" y="181632"/>
            <a:ext cx="6858000" cy="576064"/>
          </a:xfrm>
          <a:prstGeom prst="rect">
            <a:avLst/>
          </a:prstGeom>
        </p:spPr>
        <p:txBody>
          <a:bodyPr lIns="91438" tIns="45719" rIns="91438" bIns="45719" anchor="ctr"/>
          <a:lstStyle>
            <a:lvl1pPr marL="0" indent="0" algn="ctr">
              <a:buNone/>
              <a:defRPr sz="2700" b="0" baseline="0">
                <a:solidFill>
                  <a:schemeClr val="accent2"/>
                </a:solidFill>
                <a:latin typeface="+mj-lt"/>
                <a:cs typeface="Arial" pitchFamily="34" charset="0"/>
              </a:defRPr>
            </a:lvl1pPr>
          </a:lstStyle>
          <a:p>
            <a:pPr lvl="0"/>
            <a:r>
              <a:rPr lang="en-US" altLang="ko-KR" dirty="0"/>
              <a:t>IMAGES &amp; CONTENTS</a:t>
            </a:r>
          </a:p>
        </p:txBody>
      </p:sp>
      <p:sp>
        <p:nvSpPr>
          <p:cNvPr id="8" name="Text Placeholder 9"/>
          <p:cNvSpPr>
            <a:spLocks noGrp="1"/>
          </p:cNvSpPr>
          <p:nvPr>
            <p:ph type="body" sz="quarter" idx="12" hasCustomPrompt="1"/>
          </p:nvPr>
        </p:nvSpPr>
        <p:spPr>
          <a:xfrm>
            <a:off x="0" y="757696"/>
            <a:ext cx="6858000" cy="288032"/>
          </a:xfrm>
          <a:prstGeom prst="rect">
            <a:avLst/>
          </a:prstGeom>
        </p:spPr>
        <p:txBody>
          <a:bodyPr lIns="91438" tIns="45719" rIns="91438" bIns="45719" anchor="ctr"/>
          <a:lstStyle>
            <a:lvl1pPr marL="0" indent="0" algn="ctr">
              <a:buNone/>
              <a:defRPr sz="11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9655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a:extLst>
              <a:ext uri="{FF2B5EF4-FFF2-40B4-BE49-F238E27FC236}">
                <a16:creationId xmlns:a16="http://schemas.microsoft.com/office/drawing/2014/main" id="{81DDBA6E-7B38-4B62-B835-4B886BAD4446}"/>
              </a:ext>
            </a:extLst>
          </p:cNvPr>
          <p:cNvSpPr/>
          <p:nvPr userDrawn="1"/>
        </p:nvSpPr>
        <p:spPr>
          <a:xfrm flipH="1">
            <a:off x="0" y="2283718"/>
            <a:ext cx="6858000" cy="1264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pic>
        <p:nvPicPr>
          <p:cNvPr id="6" name="Picture 2" descr="D:\Fullppt\PNG이미지\핸드폰2.png">
            <a:extLst>
              <a:ext uri="{FF2B5EF4-FFF2-40B4-BE49-F238E27FC236}">
                <a16:creationId xmlns:a16="http://schemas.microsoft.com/office/drawing/2014/main" id="{40E17F4A-BF79-43E6-BAA8-31A909BF2F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03160" y="1347615"/>
            <a:ext cx="2106234" cy="340081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Picture Placeholder 2">
            <a:extLst>
              <a:ext uri="{FF2B5EF4-FFF2-40B4-BE49-F238E27FC236}">
                <a16:creationId xmlns:a16="http://schemas.microsoft.com/office/drawing/2014/main" id="{5D7503B6-0FBE-4B65-A51F-9EAD18B8D87D}"/>
              </a:ext>
            </a:extLst>
          </p:cNvPr>
          <p:cNvSpPr>
            <a:spLocks noGrp="1"/>
          </p:cNvSpPr>
          <p:nvPr>
            <p:ph type="pic" idx="1" hasCustomPrompt="1"/>
          </p:nvPr>
        </p:nvSpPr>
        <p:spPr>
          <a:xfrm>
            <a:off x="2816648" y="1485763"/>
            <a:ext cx="1214707" cy="2501798"/>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08915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1984" y="92613"/>
            <a:ext cx="6509924" cy="543185"/>
          </a:xfrm>
          <a:prstGeom prst="rect">
            <a:avLst/>
          </a:prstGeom>
        </p:spPr>
        <p:txBody>
          <a:bodyPr lIns="91438" tIns="45719" rIns="91438" bIns="45719" anchor="ctr"/>
          <a:lstStyle>
            <a:lvl1pPr marL="0" indent="0" algn="ctr">
              <a:buNone/>
              <a:defRPr sz="31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6588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accent2"/>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265506" y="1131593"/>
            <a:ext cx="213738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8" tIns="45719" rIns="91438" bIns="45719"/>
          <a:lstStyle/>
          <a:p>
            <a:r>
              <a:rPr lang="en-US"/>
              <a:t>Click to edit Master title style</a:t>
            </a:r>
          </a:p>
        </p:txBody>
      </p:sp>
      <p:sp>
        <p:nvSpPr>
          <p:cNvPr id="3" name="Content Placeholder 2"/>
          <p:cNvSpPr>
            <a:spLocks noGrp="1"/>
          </p:cNvSpPr>
          <p:nvPr>
            <p:ph idx="1"/>
          </p:nvPr>
        </p:nvSpPr>
        <p:spPr/>
        <p:txBody>
          <a:bodyPr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lIns="91438" tIns="45719" rIns="91438" bIns="45719"/>
          <a:lstStyle>
            <a:lvl1pPr>
              <a:defRPr/>
            </a:lvl1pPr>
          </a:lstStyle>
          <a:p>
            <a:fld id="{DA37BD77-3494-44A2-9C1E-40CB36D4DF25}" type="datetimeFigureOut">
              <a:rPr lang="th-TH" altLang="en-US"/>
              <a:pPr/>
              <a:t>26/06/62</a:t>
            </a:fld>
            <a:endParaRPr lang="th-TH" altLang="en-US"/>
          </a:p>
        </p:txBody>
      </p:sp>
      <p:sp>
        <p:nvSpPr>
          <p:cNvPr id="5" name="Footer Placeholder 4"/>
          <p:cNvSpPr>
            <a:spLocks noGrp="1"/>
          </p:cNvSpPr>
          <p:nvPr>
            <p:ph type="ftr" sz="quarter" idx="11"/>
          </p:nvPr>
        </p:nvSpPr>
        <p:spPr/>
        <p:txBody>
          <a:bodyPr lIns="91438" tIns="45719" rIns="91438" bIns="45719"/>
          <a:lstStyle>
            <a:lvl1pPr>
              <a:defRPr/>
            </a:lvl1pPr>
          </a:lstStyle>
          <a:p>
            <a:pPr>
              <a:defRPr/>
            </a:pPr>
            <a:endParaRPr lang="th-TH"/>
          </a:p>
        </p:txBody>
      </p:sp>
      <p:sp>
        <p:nvSpPr>
          <p:cNvPr id="6" name="Slide Number Placeholder 5"/>
          <p:cNvSpPr>
            <a:spLocks noGrp="1"/>
          </p:cNvSpPr>
          <p:nvPr>
            <p:ph type="sldNum" sz="quarter" idx="12"/>
          </p:nvPr>
        </p:nvSpPr>
        <p:spPr/>
        <p:txBody>
          <a:bodyPr lIns="91438" tIns="45719" rIns="91438" bIns="45719"/>
          <a:lstStyle>
            <a:lvl1pPr>
              <a:defRPr/>
            </a:lvl1pPr>
          </a:lstStyle>
          <a:p>
            <a:fld id="{FBDC6015-72D3-46DA-AACD-474EC9CA3B13}" type="slidenum">
              <a:rPr lang="th-TH" altLang="en-US"/>
              <a:pPr/>
              <a:t>‹#›</a:t>
            </a:fld>
            <a:endParaRPr lang="th-TH" altLang="en-US"/>
          </a:p>
        </p:txBody>
      </p:sp>
    </p:spTree>
    <p:extLst>
      <p:ext uri="{BB962C8B-B14F-4D97-AF65-F5344CB8AC3E}">
        <p14:creationId xmlns:p14="http://schemas.microsoft.com/office/powerpoint/2010/main" val="869709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537012" y="2196471"/>
            <a:ext cx="3320988" cy="530344"/>
          </a:xfrm>
          <a:prstGeom prst="rect">
            <a:avLst/>
          </a:prstGeom>
        </p:spPr>
        <p:txBody>
          <a:bodyPr lIns="91438" tIns="45719" rIns="91438" bIns="45719" anchor="ctr"/>
          <a:lstStyle>
            <a:lvl1pPr marL="0" indent="0" algn="l">
              <a:buNone/>
              <a:defRPr sz="2700" b="0" baseline="0">
                <a:solidFill>
                  <a:schemeClr val="accent2"/>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537012" y="2726815"/>
            <a:ext cx="3320988" cy="288032"/>
          </a:xfrm>
          <a:prstGeom prst="rect">
            <a:avLst/>
          </a:prstGeom>
        </p:spPr>
        <p:txBody>
          <a:bodyPr lIns="91438" tIns="45719" rIns="91438" bIns="45719" anchor="ctr"/>
          <a:lstStyle>
            <a:lvl1pPr marL="0" indent="0" algn="l">
              <a:buNone/>
              <a:defRPr sz="11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514350" y="2549130"/>
            <a:ext cx="588645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14350" y="1028701"/>
            <a:ext cx="5886450" cy="1445419"/>
          </a:xfrm>
        </p:spPr>
        <p:txBody>
          <a:bodyPr anchor="b">
            <a:noAutofit/>
          </a:bodyPr>
          <a:lstStyle>
            <a:lvl1pPr>
              <a:defRPr sz="4100" cap="all" baseline="0"/>
            </a:lvl1pPr>
          </a:lstStyle>
          <a:p>
            <a:r>
              <a:rPr lang="en-US"/>
              <a:t>Click to edit Master title style</a:t>
            </a:r>
            <a:endParaRPr lang="en-US" dirty="0"/>
          </a:p>
        </p:txBody>
      </p:sp>
      <p:sp>
        <p:nvSpPr>
          <p:cNvPr id="3" name="Subtitle 2"/>
          <p:cNvSpPr>
            <a:spLocks noGrp="1"/>
          </p:cNvSpPr>
          <p:nvPr>
            <p:ph type="subTitle" idx="1"/>
          </p:nvPr>
        </p:nvSpPr>
        <p:spPr>
          <a:xfrm>
            <a:off x="514350" y="2628900"/>
            <a:ext cx="4800600" cy="1314450"/>
          </a:xfrm>
        </p:spPr>
        <p:txBody>
          <a:bodyPr/>
          <a:lstStyle>
            <a:lvl1pPr marL="0" indent="0" algn="l">
              <a:buNone/>
              <a:defRPr>
                <a:solidFill>
                  <a:schemeClr val="tx1">
                    <a:lumMod val="75000"/>
                    <a:lumOff val="2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77AC26A4-8DE2-7C48-84B4-D3199B9E2EBA}" type="datetimeFigureOut">
              <a:rPr lang="th-TH"/>
              <a:pPr>
                <a:defRPr/>
              </a:pPr>
              <a:t>26/06/62</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67F96109-641D-A841-8397-3622FD4FBF42}" type="slidenum">
              <a:rPr lang="en-US"/>
              <a:pPr>
                <a:defRPr/>
              </a:pPr>
              <a:t>‹#›</a:t>
            </a:fld>
            <a:endParaRPr lang="en-US"/>
          </a:p>
        </p:txBody>
      </p:sp>
    </p:spTree>
    <p:extLst>
      <p:ext uri="{BB962C8B-B14F-4D97-AF65-F5344CB8AC3E}">
        <p14:creationId xmlns:p14="http://schemas.microsoft.com/office/powerpoint/2010/main" val="3296772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67F3138C-A7E2-F747-B403-2DB4632D41BC}" type="datetimeFigureOut">
              <a:rPr lang="th-TH"/>
              <a:pPr>
                <a:defRPr/>
              </a:pPr>
              <a:t>26/06/62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2F648971-5819-D24E-8BA9-FCFE8A991D65}" type="slidenum">
              <a:rPr lang="th-TH"/>
              <a:pPr>
                <a:defRPr/>
              </a:pPr>
              <a:t>‹#›</a:t>
            </a:fld>
            <a:endParaRPr lang="th-TH"/>
          </a:p>
        </p:txBody>
      </p:sp>
    </p:spTree>
    <p:extLst>
      <p:ext uri="{BB962C8B-B14F-4D97-AF65-F5344CB8AC3E}">
        <p14:creationId xmlns:p14="http://schemas.microsoft.com/office/powerpoint/2010/main" val="302577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011914"/>
            <a:ext cx="6858000" cy="576063"/>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11" y="4565115"/>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3"/>
          <p:cNvSpPr>
            <a:spLocks noGrp="1"/>
          </p:cNvSpPr>
          <p:nvPr>
            <p:ph type="pic" sz="quarter" idx="12"/>
          </p:nvPr>
        </p:nvSpPr>
        <p:spPr>
          <a:xfrm>
            <a:off x="0" y="402"/>
            <a:ext cx="6858000" cy="4011508"/>
          </a:xfrm>
          <a:prstGeom prst="flowChartMerge">
            <a:avLst/>
          </a:prstGeom>
        </p:spPr>
        <p:txBody>
          <a:bodyPr lIns="91438" tIns="45719" rIns="91438" bIns="45719" anchor="ctr"/>
          <a:lstStyle>
            <a:lvl1pPr marL="0" marR="0" indent="0" algn="ctr" defTabSz="685783" rtl="0" eaLnBrk="1" fontAlgn="auto" latinLnBrk="1" hangingPunct="1">
              <a:lnSpc>
                <a:spcPct val="100000"/>
              </a:lnSpc>
              <a:spcBef>
                <a:spcPct val="20000"/>
              </a:spcBef>
              <a:spcAft>
                <a:spcPts val="0"/>
              </a:spcAft>
              <a:buClrTx/>
              <a:buSzTx/>
              <a:buFontTx/>
              <a:buNone/>
              <a:tabLst/>
              <a:defRPr sz="900">
                <a:solidFill>
                  <a:schemeClr val="tx1">
                    <a:lumMod val="75000"/>
                    <a:lumOff val="25000"/>
                  </a:schemeClr>
                </a:solidFill>
              </a:defRPr>
            </a:lvl1pPr>
          </a:lstStyle>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r>
              <a:rPr lang="en-US" altLang="ko-KR" dirty="0"/>
              <a:t>Your Picture Here</a:t>
            </a:r>
            <a:endParaRPr lang="ko-KR" altLang="en-US" dirty="0"/>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548878" y="3449242"/>
            <a:ext cx="588645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1735" y="1771651"/>
            <a:ext cx="5829300" cy="1650206"/>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541735" y="3470149"/>
            <a:ext cx="5829300" cy="1125140"/>
          </a:xfrm>
        </p:spPr>
        <p:txBody>
          <a:bodyPr>
            <a:normAutofit/>
          </a:bodyPr>
          <a:lstStyle>
            <a:lvl1pPr marL="0" indent="0">
              <a:buNone/>
              <a:defRPr sz="1800">
                <a:solidFill>
                  <a:schemeClr val="tx2"/>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0E9250CB-9BD6-6646-9348-32DA7DC97140}" type="datetimeFigureOut">
              <a:rPr lang="th-TH"/>
              <a:pPr>
                <a:defRPr/>
              </a:pPr>
              <a:t>26/06/62</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812A4FF9-81FD-0443-BB61-EBC636EC407B}" type="slidenum">
              <a:rPr lang="th-TH"/>
              <a:pPr>
                <a:defRPr/>
              </a:pPr>
              <a:t>‹#›</a:t>
            </a:fld>
            <a:endParaRPr lang="th-TH"/>
          </a:p>
        </p:txBody>
      </p:sp>
    </p:spTree>
    <p:extLst>
      <p:ext uri="{BB962C8B-B14F-4D97-AF65-F5344CB8AC3E}">
        <p14:creationId xmlns:p14="http://schemas.microsoft.com/office/powerpoint/2010/main" val="262423051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55014"/>
            <a:ext cx="3028950" cy="353872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6150" y="1255014"/>
            <a:ext cx="3028950" cy="353872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0496F01C-0399-5C4A-83E8-A24B66964C41}" type="datetimeFigureOut">
              <a:rPr lang="th-TH"/>
              <a:pPr>
                <a:defRPr/>
              </a:pPr>
              <a:t>26/06/62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5081A24D-16DA-4F4E-B63E-2988A8318614}" type="slidenum">
              <a:rPr lang="th-TH"/>
              <a:pPr>
                <a:defRPr/>
              </a:pPr>
              <a:t>‹#›</a:t>
            </a:fld>
            <a:endParaRPr lang="th-TH"/>
          </a:p>
        </p:txBody>
      </p:sp>
    </p:spTree>
    <p:extLst>
      <p:ext uri="{BB962C8B-B14F-4D97-AF65-F5344CB8AC3E}">
        <p14:creationId xmlns:p14="http://schemas.microsoft.com/office/powerpoint/2010/main" val="3114885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1663899" y="3034309"/>
            <a:ext cx="3531394"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42900" y="1257301"/>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828800"/>
            <a:ext cx="2948940"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66160" y="1257301"/>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566160" y="1828800"/>
            <a:ext cx="2948940"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fld id="{AC6F6418-4F35-064B-A817-728E797B888E}" type="datetimeFigureOut">
              <a:rPr lang="th-TH"/>
              <a:pPr>
                <a:defRPr/>
              </a:pPr>
              <a:t>26/06/62</a:t>
            </a:fld>
            <a:endParaRPr lang="th-TH"/>
          </a:p>
        </p:txBody>
      </p:sp>
      <p:sp>
        <p:nvSpPr>
          <p:cNvPr id="9" name="Footer Placeholder 7"/>
          <p:cNvSpPr>
            <a:spLocks noGrp="1"/>
          </p:cNvSpPr>
          <p:nvPr>
            <p:ph type="ftr" sz="quarter" idx="11"/>
          </p:nvPr>
        </p:nvSpPr>
        <p:spPr/>
        <p:txBody>
          <a:bodyPr/>
          <a:lstStyle>
            <a:lvl1pPr>
              <a:defRPr/>
            </a:lvl1pPr>
          </a:lstStyle>
          <a:p>
            <a:pPr>
              <a:defRPr/>
            </a:pPr>
            <a:endParaRPr lang="th-TH"/>
          </a:p>
        </p:txBody>
      </p:sp>
      <p:sp>
        <p:nvSpPr>
          <p:cNvPr id="10" name="Slide Number Placeholder 8"/>
          <p:cNvSpPr>
            <a:spLocks noGrp="1"/>
          </p:cNvSpPr>
          <p:nvPr>
            <p:ph type="sldNum" sz="quarter" idx="12"/>
          </p:nvPr>
        </p:nvSpPr>
        <p:spPr/>
        <p:txBody>
          <a:bodyPr/>
          <a:lstStyle>
            <a:lvl1pPr>
              <a:defRPr/>
            </a:lvl1pPr>
          </a:lstStyle>
          <a:p>
            <a:pPr>
              <a:defRPr/>
            </a:pPr>
            <a:fld id="{5B52A048-B9DA-D841-AAD2-D4C50A19BEF0}" type="slidenum">
              <a:rPr lang="th-TH"/>
              <a:pPr>
                <a:defRPr/>
              </a:pPr>
              <a:t>‹#›</a:t>
            </a:fld>
            <a:endParaRPr lang="th-TH"/>
          </a:p>
        </p:txBody>
      </p:sp>
    </p:spTree>
    <p:extLst>
      <p:ext uri="{BB962C8B-B14F-4D97-AF65-F5344CB8AC3E}">
        <p14:creationId xmlns:p14="http://schemas.microsoft.com/office/powerpoint/2010/main" val="151619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7E23D63E-0B2B-1F4D-8AAB-77874E6346F6}" type="datetimeFigureOut">
              <a:rPr lang="th-TH"/>
              <a:pPr>
                <a:defRPr/>
              </a:pPr>
              <a:t>26/06/62</a:t>
            </a:fld>
            <a:endParaRPr lang="th-TH"/>
          </a:p>
        </p:txBody>
      </p:sp>
      <p:sp>
        <p:nvSpPr>
          <p:cNvPr id="4" name="Footer Placeholder 3"/>
          <p:cNvSpPr>
            <a:spLocks noGrp="1"/>
          </p:cNvSpPr>
          <p:nvPr>
            <p:ph type="ftr" sz="quarter" idx="11"/>
          </p:nvPr>
        </p:nvSpPr>
        <p:spPr/>
        <p:txBody>
          <a:bodyPr/>
          <a:lstStyle>
            <a:lvl1pPr>
              <a:defRPr/>
            </a:lvl1pPr>
          </a:lstStyle>
          <a:p>
            <a:pPr>
              <a:defRPr/>
            </a:pPr>
            <a:endParaRPr lang="th-TH"/>
          </a:p>
        </p:txBody>
      </p:sp>
      <p:sp>
        <p:nvSpPr>
          <p:cNvPr id="5" name="Slide Number Placeholder 4"/>
          <p:cNvSpPr>
            <a:spLocks noGrp="1"/>
          </p:cNvSpPr>
          <p:nvPr>
            <p:ph type="sldNum" sz="quarter" idx="12"/>
          </p:nvPr>
        </p:nvSpPr>
        <p:spPr/>
        <p:txBody>
          <a:bodyPr/>
          <a:lstStyle>
            <a:lvl1pPr>
              <a:defRPr/>
            </a:lvl1pPr>
          </a:lstStyle>
          <a:p>
            <a:pPr>
              <a:defRPr/>
            </a:pPr>
            <a:fld id="{4D326CA3-B9BE-8845-BF9A-E3046942206A}" type="slidenum">
              <a:rPr lang="th-TH"/>
              <a:pPr>
                <a:defRPr/>
              </a:pPr>
              <a:t>‹#›</a:t>
            </a:fld>
            <a:endParaRPr lang="th-TH"/>
          </a:p>
        </p:txBody>
      </p:sp>
    </p:spTree>
    <p:extLst>
      <p:ext uri="{BB962C8B-B14F-4D97-AF65-F5344CB8AC3E}">
        <p14:creationId xmlns:p14="http://schemas.microsoft.com/office/powerpoint/2010/main" val="2963823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978CEFD1-E80C-AD41-BB76-E47F0ECBE43F}" type="datetimeFigureOut">
              <a:rPr lang="th-TH"/>
              <a:pPr>
                <a:defRPr/>
              </a:pPr>
              <a:t>26/06/62</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p:txBody>
          <a:bodyPr/>
          <a:lstStyle>
            <a:lvl1pPr>
              <a:defRPr/>
            </a:lvl1pPr>
          </a:lstStyle>
          <a:p>
            <a:pPr>
              <a:defRPr/>
            </a:pPr>
            <a:fld id="{34C9AA9A-E99C-A540-BB64-84A9364EE7F8}" type="slidenum">
              <a:rPr lang="th-TH"/>
              <a:pPr>
                <a:defRPr/>
              </a:pPr>
              <a:t>‹#›</a:t>
            </a:fld>
            <a:endParaRPr lang="th-TH"/>
          </a:p>
        </p:txBody>
      </p:sp>
    </p:spTree>
    <p:extLst>
      <p:ext uri="{BB962C8B-B14F-4D97-AF65-F5344CB8AC3E}">
        <p14:creationId xmlns:p14="http://schemas.microsoft.com/office/powerpoint/2010/main" val="2003017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0120" y="2685455"/>
            <a:ext cx="4183856"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594060"/>
            <a:ext cx="1604772" cy="946404"/>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228850" y="594060"/>
            <a:ext cx="428625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1" y="1597916"/>
            <a:ext cx="1604772" cy="3182711"/>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DE17457D-C689-1447-BE99-315106452839}" type="datetimeFigureOut">
              <a:rPr lang="th-TH"/>
              <a:pPr>
                <a:defRPr/>
              </a:pPr>
              <a:t>26/06/62</a:t>
            </a:fld>
            <a:endParaRPr lang="th-TH"/>
          </a:p>
        </p:txBody>
      </p:sp>
      <p:sp>
        <p:nvSpPr>
          <p:cNvPr id="7" name="Footer Placeholder 5"/>
          <p:cNvSpPr>
            <a:spLocks noGrp="1"/>
          </p:cNvSpPr>
          <p:nvPr>
            <p:ph type="ftr" sz="quarter" idx="11"/>
          </p:nvPr>
        </p:nvSpPr>
        <p:spPr/>
        <p:txBody>
          <a:bodyPr/>
          <a:lstStyle>
            <a:lvl1pPr>
              <a:defRPr/>
            </a:lvl1pPr>
          </a:lstStyle>
          <a:p>
            <a:pPr>
              <a:defRPr/>
            </a:pPr>
            <a:endParaRPr lang="th-TH"/>
          </a:p>
        </p:txBody>
      </p:sp>
      <p:sp>
        <p:nvSpPr>
          <p:cNvPr id="8" name="Slide Number Placeholder 6"/>
          <p:cNvSpPr>
            <a:spLocks noGrp="1"/>
          </p:cNvSpPr>
          <p:nvPr>
            <p:ph type="sldNum" sz="quarter" idx="12"/>
          </p:nvPr>
        </p:nvSpPr>
        <p:spPr/>
        <p:txBody>
          <a:bodyPr/>
          <a:lstStyle>
            <a:lvl1pPr>
              <a:defRPr/>
            </a:lvl1pPr>
          </a:lstStyle>
          <a:p>
            <a:pPr>
              <a:defRPr/>
            </a:pPr>
            <a:fld id="{D187DB6C-8219-9344-B060-D44E1B98A803}" type="slidenum">
              <a:rPr lang="en-US"/>
              <a:pPr>
                <a:defRPr/>
              </a:pPr>
              <a:t>‹#›</a:t>
            </a:fld>
            <a:endParaRPr lang="en-US"/>
          </a:p>
        </p:txBody>
      </p:sp>
    </p:spTree>
    <p:extLst>
      <p:ext uri="{BB962C8B-B14F-4D97-AF65-F5344CB8AC3E}">
        <p14:creationId xmlns:p14="http://schemas.microsoft.com/office/powerpoint/2010/main" val="1167801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60"/>
            <a:ext cx="1607010" cy="948690"/>
          </a:xfrm>
        </p:spPr>
        <p:txBody>
          <a:bodyPr anchor="b"/>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143958" y="628651"/>
            <a:ext cx="4428293"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42900" y="1600200"/>
            <a:ext cx="1604772" cy="3182112"/>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1B04C569-1074-3F4C-85B3-6E7B8E2E3F74}" type="datetimeFigureOut">
              <a:rPr lang="th-TH"/>
              <a:pPr>
                <a:defRPr/>
              </a:pPr>
              <a:t>26/06/62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47D7713E-0912-8C4E-A0E9-BDC899FFA614}" type="slidenum">
              <a:rPr lang="th-TH"/>
              <a:pPr>
                <a:defRPr/>
              </a:pPr>
              <a:t>‹#›</a:t>
            </a:fld>
            <a:endParaRPr lang="th-TH"/>
          </a:p>
        </p:txBody>
      </p:sp>
    </p:spTree>
    <p:extLst>
      <p:ext uri="{BB962C8B-B14F-4D97-AF65-F5344CB8AC3E}">
        <p14:creationId xmlns:p14="http://schemas.microsoft.com/office/powerpoint/2010/main" val="1631410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E5B93E80-020E-AE40-875A-89FC3298D5FD}" type="datetimeFigureOut">
              <a:rPr lang="th-TH"/>
              <a:pPr>
                <a:defRPr/>
              </a:pPr>
              <a:t>26/06/62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49D68D5-26F1-EB4A-A443-CA83237851D0}" type="slidenum">
              <a:rPr lang="th-TH"/>
              <a:pPr>
                <a:defRPr/>
              </a:pPr>
              <a:t>‹#›</a:t>
            </a:fld>
            <a:endParaRPr lang="th-TH"/>
          </a:p>
        </p:txBody>
      </p:sp>
    </p:spTree>
    <p:extLst>
      <p:ext uri="{BB962C8B-B14F-4D97-AF65-F5344CB8AC3E}">
        <p14:creationId xmlns:p14="http://schemas.microsoft.com/office/powerpoint/2010/main" val="1805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457200"/>
            <a:ext cx="154305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342900" y="457200"/>
            <a:ext cx="45148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EFEE995-8D18-6E4D-807C-3310FD7B9E3E}" type="datetimeFigureOut">
              <a:rPr lang="th-TH"/>
              <a:pPr>
                <a:defRPr/>
              </a:pPr>
              <a:t>26/06/62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9DBD241-E138-C249-AA3A-4CEC836D4122}" type="slidenum">
              <a:rPr lang="th-TH"/>
              <a:pPr>
                <a:defRPr/>
              </a:pPr>
              <a:t>‹#›</a:t>
            </a:fld>
            <a:endParaRPr lang="th-TH"/>
          </a:p>
        </p:txBody>
      </p:sp>
    </p:spTree>
    <p:extLst>
      <p:ext uri="{BB962C8B-B14F-4D97-AF65-F5344CB8AC3E}">
        <p14:creationId xmlns:p14="http://schemas.microsoft.com/office/powerpoint/2010/main" val="116791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514350" y="2549129"/>
            <a:ext cx="588645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14350" y="1028700"/>
            <a:ext cx="5886450" cy="1445419"/>
          </a:xfrm>
        </p:spPr>
        <p:txBody>
          <a:bodyPr anchor="b">
            <a:noAutofit/>
          </a:bodyPr>
          <a:lstStyle>
            <a:lvl1pPr>
              <a:defRPr sz="4100" cap="all" baseline="0"/>
            </a:lvl1pPr>
          </a:lstStyle>
          <a:p>
            <a:r>
              <a:rPr lang="en-US"/>
              <a:t>Click to edit Master title style</a:t>
            </a:r>
            <a:endParaRPr lang="en-US" dirty="0"/>
          </a:p>
        </p:txBody>
      </p:sp>
      <p:sp>
        <p:nvSpPr>
          <p:cNvPr id="3" name="Subtitle 2"/>
          <p:cNvSpPr>
            <a:spLocks noGrp="1"/>
          </p:cNvSpPr>
          <p:nvPr>
            <p:ph type="subTitle" idx="1"/>
          </p:nvPr>
        </p:nvSpPr>
        <p:spPr>
          <a:xfrm>
            <a:off x="514350" y="2628900"/>
            <a:ext cx="48006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77AC26A4-8DE2-7C48-84B4-D3199B9E2EBA}" type="datetimeFigureOut">
              <a:rPr lang="th-TH"/>
              <a:pPr>
                <a:defRPr/>
              </a:pPr>
              <a:t>26/06/62</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67F96109-641D-A841-8397-3622FD4FBF42}" type="slidenum">
              <a:rPr lang="en-US"/>
              <a:pPr>
                <a:defRPr/>
              </a:pPr>
              <a:t>‹#›</a:t>
            </a:fld>
            <a:endParaRPr lang="en-US"/>
          </a:p>
        </p:txBody>
      </p:sp>
    </p:spTree>
    <p:extLst>
      <p:ext uri="{BB962C8B-B14F-4D97-AF65-F5344CB8AC3E}">
        <p14:creationId xmlns:p14="http://schemas.microsoft.com/office/powerpoint/2010/main" val="294338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67F3138C-A7E2-F747-B403-2DB4632D41BC}" type="datetimeFigureOut">
              <a:rPr lang="th-TH"/>
              <a:pPr>
                <a:defRPr/>
              </a:pPr>
              <a:t>26/06/62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2F648971-5819-D24E-8BA9-FCFE8A991D65}" type="slidenum">
              <a:rPr lang="th-TH"/>
              <a:pPr>
                <a:defRPr/>
              </a:pPr>
              <a:t>‹#›</a:t>
            </a:fld>
            <a:endParaRPr lang="th-TH"/>
          </a:p>
        </p:txBody>
      </p:sp>
    </p:spTree>
    <p:extLst>
      <p:ext uri="{BB962C8B-B14F-4D97-AF65-F5344CB8AC3E}">
        <p14:creationId xmlns:p14="http://schemas.microsoft.com/office/powerpoint/2010/main" val="3077076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548878" y="3449242"/>
            <a:ext cx="588645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1735" y="1771651"/>
            <a:ext cx="5829300" cy="1650206"/>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541735" y="3470149"/>
            <a:ext cx="5829300" cy="1125140"/>
          </a:xfrm>
        </p:spPr>
        <p:txBody>
          <a:bodyPr>
            <a:normAutofit/>
          </a:bodyPr>
          <a:lstStyle>
            <a:lvl1pPr marL="0" indent="0">
              <a:buNone/>
              <a:defRPr sz="1800">
                <a:solidFill>
                  <a:schemeClr val="tx2"/>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0E9250CB-9BD6-6646-9348-32DA7DC97140}" type="datetimeFigureOut">
              <a:rPr lang="th-TH"/>
              <a:pPr>
                <a:defRPr/>
              </a:pPr>
              <a:t>26/06/62</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812A4FF9-81FD-0443-BB61-EBC636EC407B}" type="slidenum">
              <a:rPr lang="th-TH"/>
              <a:pPr>
                <a:defRPr/>
              </a:pPr>
              <a:t>‹#›</a:t>
            </a:fld>
            <a:endParaRPr lang="th-TH"/>
          </a:p>
        </p:txBody>
      </p:sp>
    </p:spTree>
    <p:extLst>
      <p:ext uri="{BB962C8B-B14F-4D97-AF65-F5344CB8AC3E}">
        <p14:creationId xmlns:p14="http://schemas.microsoft.com/office/powerpoint/2010/main" val="340797757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55014"/>
            <a:ext cx="3028950" cy="353872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6150" y="1255014"/>
            <a:ext cx="3028950" cy="353872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0496F01C-0399-5C4A-83E8-A24B66964C41}" type="datetimeFigureOut">
              <a:rPr lang="th-TH"/>
              <a:pPr>
                <a:defRPr/>
              </a:pPr>
              <a:t>26/06/62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5081A24D-16DA-4F4E-B63E-2988A8318614}" type="slidenum">
              <a:rPr lang="th-TH"/>
              <a:pPr>
                <a:defRPr/>
              </a:pPr>
              <a:t>‹#›</a:t>
            </a:fld>
            <a:endParaRPr lang="th-TH"/>
          </a:p>
        </p:txBody>
      </p:sp>
    </p:spTree>
    <p:extLst>
      <p:ext uri="{BB962C8B-B14F-4D97-AF65-F5344CB8AC3E}">
        <p14:creationId xmlns:p14="http://schemas.microsoft.com/office/powerpoint/2010/main" val="1792043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1663899" y="3034308"/>
            <a:ext cx="3531394"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42900" y="1257300"/>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828800"/>
            <a:ext cx="2948940"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66160" y="1257300"/>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566160" y="1828800"/>
            <a:ext cx="2948940"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fld id="{AC6F6418-4F35-064B-A817-728E797B888E}" type="datetimeFigureOut">
              <a:rPr lang="th-TH"/>
              <a:pPr>
                <a:defRPr/>
              </a:pPr>
              <a:t>26/06/62</a:t>
            </a:fld>
            <a:endParaRPr lang="th-TH"/>
          </a:p>
        </p:txBody>
      </p:sp>
      <p:sp>
        <p:nvSpPr>
          <p:cNvPr id="9" name="Footer Placeholder 7"/>
          <p:cNvSpPr>
            <a:spLocks noGrp="1"/>
          </p:cNvSpPr>
          <p:nvPr>
            <p:ph type="ftr" sz="quarter" idx="11"/>
          </p:nvPr>
        </p:nvSpPr>
        <p:spPr/>
        <p:txBody>
          <a:bodyPr/>
          <a:lstStyle>
            <a:lvl1pPr>
              <a:defRPr/>
            </a:lvl1pPr>
          </a:lstStyle>
          <a:p>
            <a:pPr>
              <a:defRPr/>
            </a:pPr>
            <a:endParaRPr lang="th-TH"/>
          </a:p>
        </p:txBody>
      </p:sp>
      <p:sp>
        <p:nvSpPr>
          <p:cNvPr id="10" name="Slide Number Placeholder 8"/>
          <p:cNvSpPr>
            <a:spLocks noGrp="1"/>
          </p:cNvSpPr>
          <p:nvPr>
            <p:ph type="sldNum" sz="quarter" idx="12"/>
          </p:nvPr>
        </p:nvSpPr>
        <p:spPr/>
        <p:txBody>
          <a:bodyPr/>
          <a:lstStyle>
            <a:lvl1pPr>
              <a:defRPr/>
            </a:lvl1pPr>
          </a:lstStyle>
          <a:p>
            <a:pPr>
              <a:defRPr/>
            </a:pPr>
            <a:fld id="{5B52A048-B9DA-D841-AAD2-D4C50A19BEF0}" type="slidenum">
              <a:rPr lang="th-TH"/>
              <a:pPr>
                <a:defRPr/>
              </a:pPr>
              <a:t>‹#›</a:t>
            </a:fld>
            <a:endParaRPr lang="th-TH"/>
          </a:p>
        </p:txBody>
      </p:sp>
    </p:spTree>
    <p:extLst>
      <p:ext uri="{BB962C8B-B14F-4D97-AF65-F5344CB8AC3E}">
        <p14:creationId xmlns:p14="http://schemas.microsoft.com/office/powerpoint/2010/main" val="991257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7E23D63E-0B2B-1F4D-8AAB-77874E6346F6}" type="datetimeFigureOut">
              <a:rPr lang="th-TH"/>
              <a:pPr>
                <a:defRPr/>
              </a:pPr>
              <a:t>26/06/62</a:t>
            </a:fld>
            <a:endParaRPr lang="th-TH"/>
          </a:p>
        </p:txBody>
      </p:sp>
      <p:sp>
        <p:nvSpPr>
          <p:cNvPr id="4" name="Footer Placeholder 3"/>
          <p:cNvSpPr>
            <a:spLocks noGrp="1"/>
          </p:cNvSpPr>
          <p:nvPr>
            <p:ph type="ftr" sz="quarter" idx="11"/>
          </p:nvPr>
        </p:nvSpPr>
        <p:spPr/>
        <p:txBody>
          <a:bodyPr/>
          <a:lstStyle>
            <a:lvl1pPr>
              <a:defRPr/>
            </a:lvl1pPr>
          </a:lstStyle>
          <a:p>
            <a:pPr>
              <a:defRPr/>
            </a:pPr>
            <a:endParaRPr lang="th-TH"/>
          </a:p>
        </p:txBody>
      </p:sp>
      <p:sp>
        <p:nvSpPr>
          <p:cNvPr id="5" name="Slide Number Placeholder 4"/>
          <p:cNvSpPr>
            <a:spLocks noGrp="1"/>
          </p:cNvSpPr>
          <p:nvPr>
            <p:ph type="sldNum" sz="quarter" idx="12"/>
          </p:nvPr>
        </p:nvSpPr>
        <p:spPr/>
        <p:txBody>
          <a:bodyPr/>
          <a:lstStyle>
            <a:lvl1pPr>
              <a:defRPr/>
            </a:lvl1pPr>
          </a:lstStyle>
          <a:p>
            <a:pPr>
              <a:defRPr/>
            </a:pPr>
            <a:fld id="{4D326CA3-B9BE-8845-BF9A-E3046942206A}" type="slidenum">
              <a:rPr lang="th-TH"/>
              <a:pPr>
                <a:defRPr/>
              </a:pPr>
              <a:t>‹#›</a:t>
            </a:fld>
            <a:endParaRPr lang="th-TH"/>
          </a:p>
        </p:txBody>
      </p:sp>
    </p:spTree>
    <p:extLst>
      <p:ext uri="{BB962C8B-B14F-4D97-AF65-F5344CB8AC3E}">
        <p14:creationId xmlns:p14="http://schemas.microsoft.com/office/powerpoint/2010/main" val="3736287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978CEFD1-E80C-AD41-BB76-E47F0ECBE43F}" type="datetimeFigureOut">
              <a:rPr lang="th-TH"/>
              <a:pPr>
                <a:defRPr/>
              </a:pPr>
              <a:t>26/06/62</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p:txBody>
          <a:bodyPr/>
          <a:lstStyle>
            <a:lvl1pPr>
              <a:defRPr/>
            </a:lvl1pPr>
          </a:lstStyle>
          <a:p>
            <a:pPr>
              <a:defRPr/>
            </a:pPr>
            <a:fld id="{34C9AA9A-E99C-A540-BB64-84A9364EE7F8}" type="slidenum">
              <a:rPr lang="th-TH"/>
              <a:pPr>
                <a:defRPr/>
              </a:pPr>
              <a:t>‹#›</a:t>
            </a:fld>
            <a:endParaRPr lang="th-TH"/>
          </a:p>
        </p:txBody>
      </p:sp>
    </p:spTree>
    <p:extLst>
      <p:ext uri="{BB962C8B-B14F-4D97-AF65-F5344CB8AC3E}">
        <p14:creationId xmlns:p14="http://schemas.microsoft.com/office/powerpoint/2010/main" val="3039443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0120" y="2685455"/>
            <a:ext cx="4183856"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594060"/>
            <a:ext cx="1604772" cy="946404"/>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228850" y="594060"/>
            <a:ext cx="428625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1" y="1597915"/>
            <a:ext cx="1604772" cy="3182711"/>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DE17457D-C689-1447-BE99-315106452839}" type="datetimeFigureOut">
              <a:rPr lang="th-TH"/>
              <a:pPr>
                <a:defRPr/>
              </a:pPr>
              <a:t>26/06/62</a:t>
            </a:fld>
            <a:endParaRPr lang="th-TH"/>
          </a:p>
        </p:txBody>
      </p:sp>
      <p:sp>
        <p:nvSpPr>
          <p:cNvPr id="7" name="Footer Placeholder 5"/>
          <p:cNvSpPr>
            <a:spLocks noGrp="1"/>
          </p:cNvSpPr>
          <p:nvPr>
            <p:ph type="ftr" sz="quarter" idx="11"/>
          </p:nvPr>
        </p:nvSpPr>
        <p:spPr/>
        <p:txBody>
          <a:bodyPr/>
          <a:lstStyle>
            <a:lvl1pPr>
              <a:defRPr/>
            </a:lvl1pPr>
          </a:lstStyle>
          <a:p>
            <a:pPr>
              <a:defRPr/>
            </a:pPr>
            <a:endParaRPr lang="th-TH"/>
          </a:p>
        </p:txBody>
      </p:sp>
      <p:sp>
        <p:nvSpPr>
          <p:cNvPr id="8" name="Slide Number Placeholder 6"/>
          <p:cNvSpPr>
            <a:spLocks noGrp="1"/>
          </p:cNvSpPr>
          <p:nvPr>
            <p:ph type="sldNum" sz="quarter" idx="12"/>
          </p:nvPr>
        </p:nvSpPr>
        <p:spPr/>
        <p:txBody>
          <a:bodyPr/>
          <a:lstStyle>
            <a:lvl1pPr>
              <a:defRPr/>
            </a:lvl1pPr>
          </a:lstStyle>
          <a:p>
            <a:pPr>
              <a:defRPr/>
            </a:pPr>
            <a:fld id="{D187DB6C-8219-9344-B060-D44E1B98A803}" type="slidenum">
              <a:rPr lang="en-US"/>
              <a:pPr>
                <a:defRPr/>
              </a:pPr>
              <a:t>‹#›</a:t>
            </a:fld>
            <a:endParaRPr lang="en-US"/>
          </a:p>
        </p:txBody>
      </p:sp>
    </p:spTree>
    <p:extLst>
      <p:ext uri="{BB962C8B-B14F-4D97-AF65-F5344CB8AC3E}">
        <p14:creationId xmlns:p14="http://schemas.microsoft.com/office/powerpoint/2010/main" val="3669939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60"/>
            <a:ext cx="1607010" cy="948690"/>
          </a:xfrm>
        </p:spPr>
        <p:txBody>
          <a:bodyPr anchor="b"/>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143957" y="628651"/>
            <a:ext cx="4428293"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42900" y="1600200"/>
            <a:ext cx="1604772" cy="3182112"/>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1B04C569-1074-3F4C-85B3-6E7B8E2E3F74}" type="datetimeFigureOut">
              <a:rPr lang="th-TH"/>
              <a:pPr>
                <a:defRPr/>
              </a:pPr>
              <a:t>26/06/62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47D7713E-0912-8C4E-A0E9-BDC899FFA614}" type="slidenum">
              <a:rPr lang="th-TH"/>
              <a:pPr>
                <a:defRPr/>
              </a:pPr>
              <a:t>‹#›</a:t>
            </a:fld>
            <a:endParaRPr lang="th-TH"/>
          </a:p>
        </p:txBody>
      </p:sp>
    </p:spTree>
    <p:extLst>
      <p:ext uri="{BB962C8B-B14F-4D97-AF65-F5344CB8AC3E}">
        <p14:creationId xmlns:p14="http://schemas.microsoft.com/office/powerpoint/2010/main" val="3947665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E5B93E80-020E-AE40-875A-89FC3298D5FD}" type="datetimeFigureOut">
              <a:rPr lang="th-TH"/>
              <a:pPr>
                <a:defRPr/>
              </a:pPr>
              <a:t>26/06/62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49D68D5-26F1-EB4A-A443-CA83237851D0}" type="slidenum">
              <a:rPr lang="th-TH"/>
              <a:pPr>
                <a:defRPr/>
              </a:pPr>
              <a:t>‹#›</a:t>
            </a:fld>
            <a:endParaRPr lang="th-TH"/>
          </a:p>
        </p:txBody>
      </p:sp>
    </p:spTree>
    <p:extLst>
      <p:ext uri="{BB962C8B-B14F-4D97-AF65-F5344CB8AC3E}">
        <p14:creationId xmlns:p14="http://schemas.microsoft.com/office/powerpoint/2010/main" val="2262226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457200"/>
            <a:ext cx="154305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342900" y="457200"/>
            <a:ext cx="45148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EFEE995-8D18-6E4D-807C-3310FD7B9E3E}" type="datetimeFigureOut">
              <a:rPr lang="th-TH"/>
              <a:pPr>
                <a:defRPr/>
              </a:pPr>
              <a:t>26/06/62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9DBD241-E138-C249-AA3A-4CEC836D4122}" type="slidenum">
              <a:rPr lang="th-TH"/>
              <a:pPr>
                <a:defRPr/>
              </a:pPr>
              <a:t>‹#›</a:t>
            </a:fld>
            <a:endParaRPr lang="th-TH"/>
          </a:p>
        </p:txBody>
      </p:sp>
    </p:spTree>
    <p:extLst>
      <p:ext uri="{BB962C8B-B14F-4D97-AF65-F5344CB8AC3E}">
        <p14:creationId xmlns:p14="http://schemas.microsoft.com/office/powerpoint/2010/main" val="313278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1091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016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48880" y="843558"/>
            <a:ext cx="4509120" cy="576064"/>
          </a:xfrm>
          <a:prstGeom prst="rect">
            <a:avLst/>
          </a:prstGeom>
        </p:spPr>
        <p:txBody>
          <a:bodyPr lIns="91438" tIns="45719" rIns="91438" bIns="45719" anchor="ctr"/>
          <a:lstStyle>
            <a:lvl1pPr marL="0" indent="0" algn="l">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48880" y="1419622"/>
            <a:ext cx="4509120" cy="288032"/>
          </a:xfrm>
          <a:prstGeom prst="rect">
            <a:avLst/>
          </a:prstGeom>
        </p:spPr>
        <p:txBody>
          <a:bodyPr lIns="91438" tIns="45719" rIns="91438" bIns="45719" anchor="ctr"/>
          <a:lstStyle>
            <a:lvl1pPr marL="0" indent="0" algn="l">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728700" y="1827287"/>
            <a:ext cx="5454606" cy="230425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5" name="Oval 4"/>
          <p:cNvSpPr/>
          <p:nvPr userDrawn="1"/>
        </p:nvSpPr>
        <p:spPr>
          <a:xfrm>
            <a:off x="1052736" y="1044724"/>
            <a:ext cx="1188132" cy="1584176"/>
          </a:xfrm>
          <a:prstGeom prst="ellipse">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Tree>
    <p:extLst>
      <p:ext uri="{BB962C8B-B14F-4D97-AF65-F5344CB8AC3E}">
        <p14:creationId xmlns:p14="http://schemas.microsoft.com/office/powerpoint/2010/main" val="302279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862826" y="123479"/>
            <a:ext cx="4995174" cy="576064"/>
          </a:xfrm>
          <a:prstGeom prst="rect">
            <a:avLst/>
          </a:prstGeom>
        </p:spPr>
        <p:txBody>
          <a:bodyPr lIns="91438" tIns="45719" rIns="91438" bIns="45719" anchor="ctr"/>
          <a:lstStyle>
            <a:lvl1pPr marL="0" indent="0" algn="l">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862826" y="699543"/>
            <a:ext cx="4995174" cy="288032"/>
          </a:xfrm>
          <a:prstGeom prst="rect">
            <a:avLst/>
          </a:prstGeom>
        </p:spPr>
        <p:txBody>
          <a:bodyPr lIns="91438" tIns="45719" rIns="91438" bIns="45719" anchor="ctr"/>
          <a:lstStyle>
            <a:lvl1pPr marL="0" indent="0" algn="l">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5404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34634" y="2322"/>
            <a:ext cx="5346594" cy="576064"/>
          </a:xfrm>
          <a:prstGeom prst="rect">
            <a:avLst/>
          </a:prstGeom>
        </p:spPr>
        <p:txBody>
          <a:bodyPr lIns="91438" tIns="45719" rIns="91438" bIns="45719" anchor="ctr"/>
          <a:lstStyle>
            <a:lvl1pPr marL="0" indent="0" algn="l">
              <a:buNone/>
              <a:defRPr sz="2700" b="0" baseline="0">
                <a:solidFill>
                  <a:schemeClr val="accent2"/>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34634" y="578386"/>
            <a:ext cx="5346594" cy="288032"/>
          </a:xfrm>
          <a:prstGeom prst="rect">
            <a:avLst/>
          </a:prstGeom>
        </p:spPr>
        <p:txBody>
          <a:bodyPr lIns="91438" tIns="45719" rIns="91438" bIns="45719" anchor="ctr"/>
          <a:lstStyle>
            <a:lvl1pPr marL="0" indent="0" algn="l">
              <a:buNone/>
              <a:defRPr sz="11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3498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685783" rtl="0" eaLnBrk="1" latinLnBrk="1"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783" rtl="0" eaLnBrk="1" latinLnBrk="1" hangingPunct="1">
        <a:defRPr sz="1400" kern="1200">
          <a:solidFill>
            <a:schemeClr val="tx1"/>
          </a:solidFill>
          <a:latin typeface="+mn-lt"/>
          <a:ea typeface="+mn-ea"/>
          <a:cs typeface="+mn-cs"/>
        </a:defRPr>
      </a:lvl1pPr>
      <a:lvl2pPr marL="342892" algn="l" defTabSz="685783" rtl="0" eaLnBrk="1" latinLnBrk="1" hangingPunct="1">
        <a:defRPr sz="1400" kern="1200">
          <a:solidFill>
            <a:schemeClr val="tx1"/>
          </a:solidFill>
          <a:latin typeface="+mn-lt"/>
          <a:ea typeface="+mn-ea"/>
          <a:cs typeface="+mn-cs"/>
        </a:defRPr>
      </a:lvl2pPr>
      <a:lvl3pPr marL="685783" algn="l" defTabSz="685783" rtl="0" eaLnBrk="1" latinLnBrk="1" hangingPunct="1">
        <a:defRPr sz="1400" kern="1200">
          <a:solidFill>
            <a:schemeClr val="tx1"/>
          </a:solidFill>
          <a:latin typeface="+mn-lt"/>
          <a:ea typeface="+mn-ea"/>
          <a:cs typeface="+mn-cs"/>
        </a:defRPr>
      </a:lvl3pPr>
      <a:lvl4pPr marL="1028675" algn="l" defTabSz="685783" rtl="0" eaLnBrk="1" latinLnBrk="1" hangingPunct="1">
        <a:defRPr sz="1400" kern="1200">
          <a:solidFill>
            <a:schemeClr val="tx1"/>
          </a:solidFill>
          <a:latin typeface="+mn-lt"/>
          <a:ea typeface="+mn-ea"/>
          <a:cs typeface="+mn-cs"/>
        </a:defRPr>
      </a:lvl4pPr>
      <a:lvl5pPr marL="1371566" algn="l" defTabSz="685783" rtl="0" eaLnBrk="1" latinLnBrk="1" hangingPunct="1">
        <a:defRPr sz="1400" kern="1200">
          <a:solidFill>
            <a:schemeClr val="tx1"/>
          </a:solidFill>
          <a:latin typeface="+mn-lt"/>
          <a:ea typeface="+mn-ea"/>
          <a:cs typeface="+mn-cs"/>
        </a:defRPr>
      </a:lvl5pPr>
      <a:lvl6pPr marL="1714457" algn="l" defTabSz="685783" rtl="0" eaLnBrk="1" latinLnBrk="1" hangingPunct="1">
        <a:defRPr sz="1400" kern="1200">
          <a:solidFill>
            <a:schemeClr val="tx1"/>
          </a:solidFill>
          <a:latin typeface="+mn-lt"/>
          <a:ea typeface="+mn-ea"/>
          <a:cs typeface="+mn-cs"/>
        </a:defRPr>
      </a:lvl6pPr>
      <a:lvl7pPr marL="2057348" algn="l" defTabSz="685783" rtl="0" eaLnBrk="1" latinLnBrk="1" hangingPunct="1">
        <a:defRPr sz="1400" kern="1200">
          <a:solidFill>
            <a:schemeClr val="tx1"/>
          </a:solidFill>
          <a:latin typeface="+mn-lt"/>
          <a:ea typeface="+mn-ea"/>
          <a:cs typeface="+mn-cs"/>
        </a:defRPr>
      </a:lvl7pPr>
      <a:lvl8pPr marL="2400240" algn="l" defTabSz="685783" rtl="0" eaLnBrk="1" latinLnBrk="1" hangingPunct="1">
        <a:defRPr sz="1400" kern="1200">
          <a:solidFill>
            <a:schemeClr val="tx1"/>
          </a:solidFill>
          <a:latin typeface="+mn-lt"/>
          <a:ea typeface="+mn-ea"/>
          <a:cs typeface="+mn-cs"/>
        </a:defRPr>
      </a:lvl8pPr>
      <a:lvl9pPr marL="2743132" algn="l" defTabSz="685783" rtl="0" eaLnBrk="1" latinLnBrk="1"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73" r:id="rId3"/>
    <p:sldLayoutId id="2147483662" r:id="rId4"/>
    <p:sldLayoutId id="2147483663" r:id="rId5"/>
    <p:sldLayoutId id="2147483661" r:id="rId6"/>
    <p:sldLayoutId id="2147483660" r:id="rId7"/>
    <p:sldLayoutId id="2147483665" r:id="rId8"/>
    <p:sldLayoutId id="2147483666" r:id="rId9"/>
    <p:sldLayoutId id="2147483672" r:id="rId10"/>
    <p:sldLayoutId id="2147483675" r:id="rId11"/>
    <p:sldLayoutId id="2147483674" r:id="rId12"/>
    <p:sldLayoutId id="2147483656" r:id="rId13"/>
    <p:sldLayoutId id="2147483676" r:id="rId14"/>
  </p:sldLayoutIdLst>
  <p:txStyles>
    <p:titleStyle>
      <a:lvl1pPr algn="ctr" defTabSz="685783" rtl="0" eaLnBrk="1" latinLnBrk="1"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783" rtl="0" eaLnBrk="1" latinLnBrk="1" hangingPunct="1">
        <a:defRPr sz="1400" kern="1200">
          <a:solidFill>
            <a:schemeClr val="tx1"/>
          </a:solidFill>
          <a:latin typeface="+mn-lt"/>
          <a:ea typeface="+mn-ea"/>
          <a:cs typeface="+mn-cs"/>
        </a:defRPr>
      </a:lvl1pPr>
      <a:lvl2pPr marL="342892" algn="l" defTabSz="685783" rtl="0" eaLnBrk="1" latinLnBrk="1" hangingPunct="1">
        <a:defRPr sz="1400" kern="1200">
          <a:solidFill>
            <a:schemeClr val="tx1"/>
          </a:solidFill>
          <a:latin typeface="+mn-lt"/>
          <a:ea typeface="+mn-ea"/>
          <a:cs typeface="+mn-cs"/>
        </a:defRPr>
      </a:lvl2pPr>
      <a:lvl3pPr marL="685783" algn="l" defTabSz="685783" rtl="0" eaLnBrk="1" latinLnBrk="1" hangingPunct="1">
        <a:defRPr sz="1400" kern="1200">
          <a:solidFill>
            <a:schemeClr val="tx1"/>
          </a:solidFill>
          <a:latin typeface="+mn-lt"/>
          <a:ea typeface="+mn-ea"/>
          <a:cs typeface="+mn-cs"/>
        </a:defRPr>
      </a:lvl3pPr>
      <a:lvl4pPr marL="1028675" algn="l" defTabSz="685783" rtl="0" eaLnBrk="1" latinLnBrk="1" hangingPunct="1">
        <a:defRPr sz="1400" kern="1200">
          <a:solidFill>
            <a:schemeClr val="tx1"/>
          </a:solidFill>
          <a:latin typeface="+mn-lt"/>
          <a:ea typeface="+mn-ea"/>
          <a:cs typeface="+mn-cs"/>
        </a:defRPr>
      </a:lvl4pPr>
      <a:lvl5pPr marL="1371566" algn="l" defTabSz="685783" rtl="0" eaLnBrk="1" latinLnBrk="1" hangingPunct="1">
        <a:defRPr sz="1400" kern="1200">
          <a:solidFill>
            <a:schemeClr val="tx1"/>
          </a:solidFill>
          <a:latin typeface="+mn-lt"/>
          <a:ea typeface="+mn-ea"/>
          <a:cs typeface="+mn-cs"/>
        </a:defRPr>
      </a:lvl5pPr>
      <a:lvl6pPr marL="1714457" algn="l" defTabSz="685783" rtl="0" eaLnBrk="1" latinLnBrk="1" hangingPunct="1">
        <a:defRPr sz="1400" kern="1200">
          <a:solidFill>
            <a:schemeClr val="tx1"/>
          </a:solidFill>
          <a:latin typeface="+mn-lt"/>
          <a:ea typeface="+mn-ea"/>
          <a:cs typeface="+mn-cs"/>
        </a:defRPr>
      </a:lvl6pPr>
      <a:lvl7pPr marL="2057348" algn="l" defTabSz="685783" rtl="0" eaLnBrk="1" latinLnBrk="1" hangingPunct="1">
        <a:defRPr sz="1400" kern="1200">
          <a:solidFill>
            <a:schemeClr val="tx1"/>
          </a:solidFill>
          <a:latin typeface="+mn-lt"/>
          <a:ea typeface="+mn-ea"/>
          <a:cs typeface="+mn-cs"/>
        </a:defRPr>
      </a:lvl7pPr>
      <a:lvl8pPr marL="2400240" algn="l" defTabSz="685783" rtl="0" eaLnBrk="1" latinLnBrk="1" hangingPunct="1">
        <a:defRPr sz="1400" kern="1200">
          <a:solidFill>
            <a:schemeClr val="tx1"/>
          </a:solidFill>
          <a:latin typeface="+mn-lt"/>
          <a:ea typeface="+mn-ea"/>
          <a:cs typeface="+mn-cs"/>
        </a:defRPr>
      </a:lvl8pPr>
      <a:lvl9pPr marL="2743132" algn="l" defTabSz="685783" rtl="0" eaLnBrk="1" latinLnBrk="1"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685783" rtl="0" eaLnBrk="1" latinLnBrk="1"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783" rtl="0" eaLnBrk="1" latinLnBrk="1" hangingPunct="1">
        <a:defRPr sz="1400" kern="1200">
          <a:solidFill>
            <a:schemeClr val="tx1"/>
          </a:solidFill>
          <a:latin typeface="+mn-lt"/>
          <a:ea typeface="+mn-ea"/>
          <a:cs typeface="+mn-cs"/>
        </a:defRPr>
      </a:lvl1pPr>
      <a:lvl2pPr marL="342892" algn="l" defTabSz="685783" rtl="0" eaLnBrk="1" latinLnBrk="1" hangingPunct="1">
        <a:defRPr sz="1400" kern="1200">
          <a:solidFill>
            <a:schemeClr val="tx1"/>
          </a:solidFill>
          <a:latin typeface="+mn-lt"/>
          <a:ea typeface="+mn-ea"/>
          <a:cs typeface="+mn-cs"/>
        </a:defRPr>
      </a:lvl2pPr>
      <a:lvl3pPr marL="685783" algn="l" defTabSz="685783" rtl="0" eaLnBrk="1" latinLnBrk="1" hangingPunct="1">
        <a:defRPr sz="1400" kern="1200">
          <a:solidFill>
            <a:schemeClr val="tx1"/>
          </a:solidFill>
          <a:latin typeface="+mn-lt"/>
          <a:ea typeface="+mn-ea"/>
          <a:cs typeface="+mn-cs"/>
        </a:defRPr>
      </a:lvl3pPr>
      <a:lvl4pPr marL="1028675" algn="l" defTabSz="685783" rtl="0" eaLnBrk="1" latinLnBrk="1" hangingPunct="1">
        <a:defRPr sz="1400" kern="1200">
          <a:solidFill>
            <a:schemeClr val="tx1"/>
          </a:solidFill>
          <a:latin typeface="+mn-lt"/>
          <a:ea typeface="+mn-ea"/>
          <a:cs typeface="+mn-cs"/>
        </a:defRPr>
      </a:lvl4pPr>
      <a:lvl5pPr marL="1371566" algn="l" defTabSz="685783" rtl="0" eaLnBrk="1" latinLnBrk="1" hangingPunct="1">
        <a:defRPr sz="1400" kern="1200">
          <a:solidFill>
            <a:schemeClr val="tx1"/>
          </a:solidFill>
          <a:latin typeface="+mn-lt"/>
          <a:ea typeface="+mn-ea"/>
          <a:cs typeface="+mn-cs"/>
        </a:defRPr>
      </a:lvl5pPr>
      <a:lvl6pPr marL="1714457" algn="l" defTabSz="685783" rtl="0" eaLnBrk="1" latinLnBrk="1" hangingPunct="1">
        <a:defRPr sz="1400" kern="1200">
          <a:solidFill>
            <a:schemeClr val="tx1"/>
          </a:solidFill>
          <a:latin typeface="+mn-lt"/>
          <a:ea typeface="+mn-ea"/>
          <a:cs typeface="+mn-cs"/>
        </a:defRPr>
      </a:lvl6pPr>
      <a:lvl7pPr marL="2057348" algn="l" defTabSz="685783" rtl="0" eaLnBrk="1" latinLnBrk="1" hangingPunct="1">
        <a:defRPr sz="1400" kern="1200">
          <a:solidFill>
            <a:schemeClr val="tx1"/>
          </a:solidFill>
          <a:latin typeface="+mn-lt"/>
          <a:ea typeface="+mn-ea"/>
          <a:cs typeface="+mn-cs"/>
        </a:defRPr>
      </a:lvl7pPr>
      <a:lvl8pPr marL="2400240" algn="l" defTabSz="685783" rtl="0" eaLnBrk="1" latinLnBrk="1" hangingPunct="1">
        <a:defRPr sz="1400" kern="1200">
          <a:solidFill>
            <a:schemeClr val="tx1"/>
          </a:solidFill>
          <a:latin typeface="+mn-lt"/>
          <a:ea typeface="+mn-ea"/>
          <a:cs typeface="+mn-cs"/>
        </a:defRPr>
      </a:lvl8pPr>
      <a:lvl9pPr marL="2743132" algn="l" defTabSz="685783" rtl="0" eaLnBrk="1" latinLnBrk="1"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497"/>
            <a:ext cx="6858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342892" eaLnBrk="0" fontAlgn="base" latinLnBrk="0" hangingPunct="0">
              <a:spcBef>
                <a:spcPct val="0"/>
              </a:spcBef>
              <a:spcAft>
                <a:spcPct val="0"/>
              </a:spcAft>
              <a:defRPr/>
            </a:pPr>
            <a:endParaRPr lang="en-US">
              <a:solidFill>
                <a:srgbClr val="FFFFFF"/>
              </a:solidFill>
              <a:latin typeface="Arial"/>
            </a:endParaRPr>
          </a:p>
        </p:txBody>
      </p:sp>
      <p:sp>
        <p:nvSpPr>
          <p:cNvPr id="2" name="Title Placeholder 1"/>
          <p:cNvSpPr>
            <a:spLocks noGrp="1"/>
          </p:cNvSpPr>
          <p:nvPr>
            <p:ph type="title"/>
          </p:nvPr>
        </p:nvSpPr>
        <p:spPr>
          <a:xfrm>
            <a:off x="342900" y="400050"/>
            <a:ext cx="6172200" cy="742950"/>
          </a:xfrm>
          <a:prstGeom prst="rect">
            <a:avLst/>
          </a:prstGeom>
        </p:spPr>
        <p:txBody>
          <a:bodyPr vert="horz" lIns="68579" tIns="34289" rIns="68579" bIns="34289" rtlCol="0" anchor="ctr">
            <a:normAutofit/>
          </a:bodyPr>
          <a:lstStyle/>
          <a:p>
            <a:r>
              <a:rPr lang="en-US"/>
              <a:t>Click to edit Master title style</a:t>
            </a:r>
            <a:endParaRPr lang="en-US" dirty="0"/>
          </a:p>
        </p:txBody>
      </p:sp>
      <p:sp>
        <p:nvSpPr>
          <p:cNvPr id="59396" name="Text Placeholder 2"/>
          <p:cNvSpPr>
            <a:spLocks noGrp="1"/>
          </p:cNvSpPr>
          <p:nvPr>
            <p:ph type="body" idx="1"/>
          </p:nvPr>
        </p:nvSpPr>
        <p:spPr bwMode="auto">
          <a:xfrm>
            <a:off x="342900" y="1200150"/>
            <a:ext cx="61722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79" tIns="34289" rIns="68579" bIns="342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6858000" cy="273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342892" eaLnBrk="0" fontAlgn="base" latinLnBrk="0" hangingPunct="0">
              <a:spcBef>
                <a:spcPct val="0"/>
              </a:spcBef>
              <a:spcAft>
                <a:spcPct val="0"/>
              </a:spcAft>
              <a:defRPr/>
            </a:pPr>
            <a:endParaRPr lang="en-US">
              <a:solidFill>
                <a:srgbClr val="FFFFFF"/>
              </a:solidFill>
              <a:latin typeface="Arial"/>
            </a:endParaRPr>
          </a:p>
        </p:txBody>
      </p:sp>
      <p:sp>
        <p:nvSpPr>
          <p:cNvPr id="4" name="Date Placeholder 3"/>
          <p:cNvSpPr>
            <a:spLocks noGrp="1"/>
          </p:cNvSpPr>
          <p:nvPr>
            <p:ph type="dt" sz="half" idx="2"/>
          </p:nvPr>
        </p:nvSpPr>
        <p:spPr>
          <a:xfrm>
            <a:off x="342900" y="14289"/>
            <a:ext cx="2171700" cy="246460"/>
          </a:xfrm>
          <a:prstGeom prst="rect">
            <a:avLst/>
          </a:prstGeom>
        </p:spPr>
        <p:txBody>
          <a:bodyPr vert="horz" lIns="68579" tIns="34289" rIns="68579" bIns="34289" rtlCol="0" anchor="ctr"/>
          <a:lstStyle>
            <a:lvl1pPr algn="l">
              <a:defRPr sz="900">
                <a:solidFill>
                  <a:srgbClr val="FFFFFF"/>
                </a:solidFill>
              </a:defRPr>
            </a:lvl1pPr>
          </a:lstStyle>
          <a:p>
            <a:pPr defTabSz="342892" eaLnBrk="0" fontAlgn="base" latinLnBrk="0" hangingPunct="0">
              <a:spcBef>
                <a:spcPct val="0"/>
              </a:spcBef>
              <a:spcAft>
                <a:spcPct val="0"/>
              </a:spcAft>
              <a:defRPr/>
            </a:pPr>
            <a:endParaRPr lang="en-US">
              <a:latin typeface="Corbel" charset="0"/>
              <a:ea typeface="ＭＳ Ｐゴシック" charset="0"/>
              <a:cs typeface="ＭＳ Ｐゴシック" charset="0"/>
            </a:endParaRPr>
          </a:p>
        </p:txBody>
      </p:sp>
      <p:sp>
        <p:nvSpPr>
          <p:cNvPr id="5" name="Footer Placeholder 4"/>
          <p:cNvSpPr>
            <a:spLocks noGrp="1"/>
          </p:cNvSpPr>
          <p:nvPr>
            <p:ph type="ftr" sz="quarter" idx="3"/>
          </p:nvPr>
        </p:nvSpPr>
        <p:spPr>
          <a:xfrm>
            <a:off x="2571750" y="14289"/>
            <a:ext cx="3086100" cy="246460"/>
          </a:xfrm>
          <a:prstGeom prst="rect">
            <a:avLst/>
          </a:prstGeom>
        </p:spPr>
        <p:txBody>
          <a:bodyPr vert="horz" lIns="68579" tIns="34289" rIns="68579" bIns="34289" rtlCol="0" anchor="ctr"/>
          <a:lstStyle>
            <a:lvl1pPr algn="ctr">
              <a:defRPr sz="900">
                <a:solidFill>
                  <a:srgbClr val="FFFFFF"/>
                </a:solidFill>
              </a:defRPr>
            </a:lvl1pPr>
          </a:lstStyle>
          <a:p>
            <a:pPr defTabSz="342892" eaLnBrk="0" fontAlgn="base" latinLnBrk="0" hangingPunct="0">
              <a:spcBef>
                <a:spcPct val="0"/>
              </a:spcBef>
              <a:spcAft>
                <a:spcPct val="0"/>
              </a:spcAft>
              <a:defRPr/>
            </a:pPr>
            <a:endParaRPr lang="en-US">
              <a:latin typeface="Corbe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5715000" y="14289"/>
            <a:ext cx="800100" cy="246460"/>
          </a:xfrm>
          <a:prstGeom prst="rect">
            <a:avLst/>
          </a:prstGeom>
        </p:spPr>
        <p:txBody>
          <a:bodyPr vert="horz" lIns="68579" tIns="34289" rIns="68579" bIns="34289" rtlCol="0" anchor="ctr"/>
          <a:lstStyle>
            <a:lvl1pPr algn="l">
              <a:defRPr sz="1100" b="1" smtClean="0">
                <a:solidFill>
                  <a:srgbClr val="FFFFFF"/>
                </a:solidFill>
              </a:defRPr>
            </a:lvl1pPr>
          </a:lstStyle>
          <a:p>
            <a:pPr defTabSz="342892" eaLnBrk="0" fontAlgn="base" latinLnBrk="0" hangingPunct="0">
              <a:spcBef>
                <a:spcPct val="0"/>
              </a:spcBef>
              <a:spcAft>
                <a:spcPct val="0"/>
              </a:spcAft>
              <a:defRPr/>
            </a:pPr>
            <a:fld id="{CD9A98D3-8CEC-364F-8722-B32C64711F06}" type="slidenum">
              <a:rPr lang="en-US" smtClean="0">
                <a:latin typeface="Corbel" charset="0"/>
                <a:ea typeface="ＭＳ Ｐゴシック" charset="0"/>
                <a:cs typeface="ＭＳ Ｐゴシック" charset="0"/>
              </a:rPr>
              <a:pPr defTabSz="342892" eaLnBrk="0" fontAlgn="base" latinLnBrk="0" hangingPunct="0">
                <a:spcBef>
                  <a:spcPct val="0"/>
                </a:spcBef>
                <a:spcAft>
                  <a:spcPct val="0"/>
                </a:spcAft>
                <a:defRPr/>
              </a:pPr>
              <a:t>‹#›</a:t>
            </a:fld>
            <a:endParaRPr lang="en-US">
              <a:latin typeface="Corbel" charset="0"/>
              <a:ea typeface="ＭＳ Ｐゴシック" charset="0"/>
              <a:cs typeface="ＭＳ Ｐゴシック" charset="0"/>
            </a:endParaRPr>
          </a:p>
        </p:txBody>
      </p:sp>
    </p:spTree>
    <p:extLst>
      <p:ext uri="{BB962C8B-B14F-4D97-AF65-F5344CB8AC3E}">
        <p14:creationId xmlns:p14="http://schemas.microsoft.com/office/powerpoint/2010/main" val="12198955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fontAlgn="base">
        <a:spcBef>
          <a:spcPct val="0"/>
        </a:spcBef>
        <a:spcAft>
          <a:spcPct val="0"/>
        </a:spcAft>
        <a:defRPr sz="3000" kern="1200" spc="-75">
          <a:solidFill>
            <a:schemeClr val="tx2"/>
          </a:solidFill>
          <a:latin typeface="+mj-lt"/>
          <a:ea typeface="ＭＳ Ｐゴシック" charset="0"/>
          <a:cs typeface="ＭＳ Ｐゴシック" charset="0"/>
        </a:defRPr>
      </a:lvl1pPr>
      <a:lvl2pPr algn="l" rtl="0" fontAlgn="base">
        <a:spcBef>
          <a:spcPct val="0"/>
        </a:spcBef>
        <a:spcAft>
          <a:spcPct val="0"/>
        </a:spcAft>
        <a:defRPr sz="3000">
          <a:solidFill>
            <a:schemeClr val="tx2"/>
          </a:solidFill>
          <a:latin typeface="Arial" charset="0"/>
          <a:ea typeface="ＭＳ Ｐゴシック" charset="0"/>
          <a:cs typeface="ＭＳ Ｐゴシック" charset="0"/>
        </a:defRPr>
      </a:lvl2pPr>
      <a:lvl3pPr algn="l" rtl="0" fontAlgn="base">
        <a:spcBef>
          <a:spcPct val="0"/>
        </a:spcBef>
        <a:spcAft>
          <a:spcPct val="0"/>
        </a:spcAft>
        <a:defRPr sz="3000">
          <a:solidFill>
            <a:schemeClr val="tx2"/>
          </a:solidFill>
          <a:latin typeface="Arial" charset="0"/>
          <a:ea typeface="ＭＳ Ｐゴシック" charset="0"/>
          <a:cs typeface="ＭＳ Ｐゴシック" charset="0"/>
        </a:defRPr>
      </a:lvl3pPr>
      <a:lvl4pPr algn="l" rtl="0" fontAlgn="base">
        <a:spcBef>
          <a:spcPct val="0"/>
        </a:spcBef>
        <a:spcAft>
          <a:spcPct val="0"/>
        </a:spcAft>
        <a:defRPr sz="3000">
          <a:solidFill>
            <a:schemeClr val="tx2"/>
          </a:solidFill>
          <a:latin typeface="Arial" charset="0"/>
          <a:ea typeface="ＭＳ Ｐゴシック" charset="0"/>
          <a:cs typeface="ＭＳ Ｐゴシック" charset="0"/>
        </a:defRPr>
      </a:lvl4pPr>
      <a:lvl5pPr algn="l" rtl="0" fontAlgn="base">
        <a:spcBef>
          <a:spcPct val="0"/>
        </a:spcBef>
        <a:spcAft>
          <a:spcPct val="0"/>
        </a:spcAft>
        <a:defRPr sz="3000">
          <a:solidFill>
            <a:schemeClr val="tx2"/>
          </a:solidFill>
          <a:latin typeface="Arial" charset="0"/>
          <a:ea typeface="ＭＳ Ｐゴシック" charset="0"/>
          <a:cs typeface="ＭＳ Ｐゴシック" charset="0"/>
        </a:defRPr>
      </a:lvl5pPr>
      <a:lvl6pPr marL="342892" algn="l" rtl="0" fontAlgn="base">
        <a:spcBef>
          <a:spcPct val="0"/>
        </a:spcBef>
        <a:spcAft>
          <a:spcPct val="0"/>
        </a:spcAft>
        <a:defRPr sz="3000">
          <a:solidFill>
            <a:schemeClr val="tx2"/>
          </a:solidFill>
          <a:latin typeface="Arial"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Arial"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Arial"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Arial" charset="0"/>
          <a:ea typeface="ＭＳ Ｐゴシック" charset="0"/>
          <a:cs typeface="ＭＳ Ｐゴシック" charset="0"/>
        </a:defRPr>
      </a:lvl9pPr>
    </p:titleStyle>
    <p:bodyStyle>
      <a:lvl1pPr marL="136919" indent="-136919" algn="l" rtl="0" fontAlgn="base">
        <a:spcBef>
          <a:spcPct val="20000"/>
        </a:spcBef>
        <a:spcAft>
          <a:spcPct val="0"/>
        </a:spcAft>
        <a:buClr>
          <a:schemeClr val="accent1"/>
        </a:buClr>
        <a:buSzPct val="85000"/>
        <a:buFont typeface="Arial" charset="0"/>
        <a:buChar char="•"/>
        <a:defRPr sz="1800" kern="1200">
          <a:solidFill>
            <a:schemeClr val="tx1"/>
          </a:solidFill>
          <a:latin typeface="+mn-lt"/>
          <a:ea typeface="ＭＳ Ｐゴシック" charset="0"/>
          <a:cs typeface="ＭＳ Ｐゴシック" charset="0"/>
        </a:defRPr>
      </a:lvl1pPr>
      <a:lvl2pPr marL="342892" indent="-136919" algn="l" rtl="0" fontAlgn="base">
        <a:spcBef>
          <a:spcPct val="20000"/>
        </a:spcBef>
        <a:spcAft>
          <a:spcPct val="0"/>
        </a:spcAft>
        <a:buClr>
          <a:schemeClr val="accent1"/>
        </a:buClr>
        <a:buSzPct val="85000"/>
        <a:buFont typeface="Arial" charset="0"/>
        <a:buChar char="•"/>
        <a:defRPr sz="1500" kern="1200">
          <a:solidFill>
            <a:schemeClr val="tx1"/>
          </a:solidFill>
          <a:latin typeface="+mn-lt"/>
          <a:ea typeface="ＭＳ Ｐゴシック" charset="0"/>
          <a:cs typeface="+mn-cs"/>
        </a:defRPr>
      </a:lvl2pPr>
      <a:lvl3pPr marL="547674" indent="-136919" algn="l" rtl="0" fontAlgn="base">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753647" indent="-136919" algn="l" rtl="0" fontAlgn="base">
        <a:spcBef>
          <a:spcPct val="20000"/>
        </a:spcBef>
        <a:spcAft>
          <a:spcPct val="0"/>
        </a:spcAft>
        <a:buClr>
          <a:schemeClr val="accent1"/>
        </a:buClr>
        <a:buFont typeface="Arial" charset="0"/>
        <a:buChar char="•"/>
        <a:defRPr sz="1200" kern="1200">
          <a:solidFill>
            <a:schemeClr val="tx1"/>
          </a:solidFill>
          <a:latin typeface="+mn-lt"/>
          <a:ea typeface="ＭＳ Ｐゴシック" charset="0"/>
          <a:cs typeface="+mn-cs"/>
        </a:defRPr>
      </a:lvl4pPr>
      <a:lvl5pPr marL="890566" indent="-102392" algn="l" rtl="0" fontAlgn="base">
        <a:spcBef>
          <a:spcPct val="20000"/>
        </a:spcBef>
        <a:spcAft>
          <a:spcPct val="0"/>
        </a:spcAft>
        <a:buClr>
          <a:schemeClr val="accent1"/>
        </a:buClr>
        <a:buSzPct val="100000"/>
        <a:buFont typeface="Arial" charset="0"/>
        <a:buChar char="•"/>
        <a:defRPr sz="1100" kern="1200">
          <a:solidFill>
            <a:schemeClr val="tx1"/>
          </a:solidFill>
          <a:latin typeface="+mn-lt"/>
          <a:ea typeface="ＭＳ Ｐゴシック" charset="0"/>
          <a:cs typeface="+mn-cs"/>
        </a:defRPr>
      </a:lvl5pPr>
      <a:lvl6pPr marL="1028675" indent="-137156" algn="l" defTabSz="685783"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6pPr>
      <a:lvl7pPr marL="1165831" indent="-137156" algn="l" defTabSz="685783"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7pPr>
      <a:lvl8pPr marL="1302988" indent="-137156" algn="l" defTabSz="685783"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8pPr>
      <a:lvl9pPr marL="1440144" indent="-137156" algn="l" defTabSz="685783"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497"/>
            <a:ext cx="6858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eaLnBrk="0" fontAlgn="base" latinLnBrk="0" hangingPunct="0">
              <a:spcBef>
                <a:spcPct val="0"/>
              </a:spcBef>
              <a:spcAft>
                <a:spcPct val="0"/>
              </a:spcAft>
              <a:defRPr/>
            </a:pPr>
            <a:endParaRPr lang="en-US">
              <a:solidFill>
                <a:srgbClr val="FFFFFF"/>
              </a:solidFill>
              <a:latin typeface="Arial"/>
            </a:endParaRPr>
          </a:p>
        </p:txBody>
      </p:sp>
      <p:sp>
        <p:nvSpPr>
          <p:cNvPr id="2" name="Title Placeholder 1"/>
          <p:cNvSpPr>
            <a:spLocks noGrp="1"/>
          </p:cNvSpPr>
          <p:nvPr>
            <p:ph type="title"/>
          </p:nvPr>
        </p:nvSpPr>
        <p:spPr>
          <a:xfrm>
            <a:off x="342900" y="400050"/>
            <a:ext cx="6172200" cy="742950"/>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59396" name="Text Placeholder 2"/>
          <p:cNvSpPr>
            <a:spLocks noGrp="1"/>
          </p:cNvSpPr>
          <p:nvPr>
            <p:ph type="body" idx="1"/>
          </p:nvPr>
        </p:nvSpPr>
        <p:spPr bwMode="auto">
          <a:xfrm>
            <a:off x="342900" y="1200150"/>
            <a:ext cx="61722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6858000" cy="273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eaLnBrk="0" fontAlgn="base" latinLnBrk="0" hangingPunct="0">
              <a:spcBef>
                <a:spcPct val="0"/>
              </a:spcBef>
              <a:spcAft>
                <a:spcPct val="0"/>
              </a:spcAft>
              <a:defRPr/>
            </a:pPr>
            <a:endParaRPr lang="en-US">
              <a:solidFill>
                <a:srgbClr val="FFFFFF"/>
              </a:solidFill>
              <a:latin typeface="Arial"/>
            </a:endParaRPr>
          </a:p>
        </p:txBody>
      </p:sp>
      <p:sp>
        <p:nvSpPr>
          <p:cNvPr id="4" name="Date Placeholder 3"/>
          <p:cNvSpPr>
            <a:spLocks noGrp="1"/>
          </p:cNvSpPr>
          <p:nvPr>
            <p:ph type="dt" sz="half" idx="2"/>
          </p:nvPr>
        </p:nvSpPr>
        <p:spPr>
          <a:xfrm>
            <a:off x="342900" y="14288"/>
            <a:ext cx="2171700" cy="246460"/>
          </a:xfrm>
          <a:prstGeom prst="rect">
            <a:avLst/>
          </a:prstGeom>
        </p:spPr>
        <p:txBody>
          <a:bodyPr vert="horz" lIns="68580" tIns="34290" rIns="68580" bIns="34290" rtlCol="0" anchor="ctr"/>
          <a:lstStyle>
            <a:lvl1pPr algn="l">
              <a:defRPr sz="900">
                <a:solidFill>
                  <a:srgbClr val="FFFFFF"/>
                </a:solidFill>
              </a:defRPr>
            </a:lvl1pPr>
          </a:lstStyle>
          <a:p>
            <a:pPr defTabSz="342900" eaLnBrk="0" fontAlgn="base" latinLnBrk="0" hangingPunct="0">
              <a:spcBef>
                <a:spcPct val="0"/>
              </a:spcBef>
              <a:spcAft>
                <a:spcPct val="0"/>
              </a:spcAft>
              <a:defRPr/>
            </a:pPr>
            <a:endParaRPr lang="en-US">
              <a:latin typeface="Corbel" charset="0"/>
              <a:ea typeface="ＭＳ Ｐゴシック" charset="0"/>
              <a:cs typeface="ＭＳ Ｐゴシック" charset="0"/>
            </a:endParaRPr>
          </a:p>
        </p:txBody>
      </p:sp>
      <p:sp>
        <p:nvSpPr>
          <p:cNvPr id="5" name="Footer Placeholder 4"/>
          <p:cNvSpPr>
            <a:spLocks noGrp="1"/>
          </p:cNvSpPr>
          <p:nvPr>
            <p:ph type="ftr" sz="quarter" idx="3"/>
          </p:nvPr>
        </p:nvSpPr>
        <p:spPr>
          <a:xfrm>
            <a:off x="2571750" y="14288"/>
            <a:ext cx="3086100" cy="246460"/>
          </a:xfrm>
          <a:prstGeom prst="rect">
            <a:avLst/>
          </a:prstGeom>
        </p:spPr>
        <p:txBody>
          <a:bodyPr vert="horz" lIns="68580" tIns="34290" rIns="68580" bIns="34290" rtlCol="0" anchor="ctr"/>
          <a:lstStyle>
            <a:lvl1pPr algn="ctr">
              <a:defRPr sz="900">
                <a:solidFill>
                  <a:srgbClr val="FFFFFF"/>
                </a:solidFill>
              </a:defRPr>
            </a:lvl1pPr>
          </a:lstStyle>
          <a:p>
            <a:pPr defTabSz="342900" eaLnBrk="0" fontAlgn="base" latinLnBrk="0" hangingPunct="0">
              <a:spcBef>
                <a:spcPct val="0"/>
              </a:spcBef>
              <a:spcAft>
                <a:spcPct val="0"/>
              </a:spcAft>
              <a:defRPr/>
            </a:pPr>
            <a:endParaRPr lang="en-US">
              <a:latin typeface="Corbe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5715000" y="14288"/>
            <a:ext cx="800100" cy="246460"/>
          </a:xfrm>
          <a:prstGeom prst="rect">
            <a:avLst/>
          </a:prstGeom>
        </p:spPr>
        <p:txBody>
          <a:bodyPr vert="horz" lIns="68580" tIns="34290" rIns="68580" bIns="34290" rtlCol="0" anchor="ctr"/>
          <a:lstStyle>
            <a:lvl1pPr algn="l">
              <a:defRPr sz="1100" b="1" smtClean="0">
                <a:solidFill>
                  <a:srgbClr val="FFFFFF"/>
                </a:solidFill>
              </a:defRPr>
            </a:lvl1pPr>
          </a:lstStyle>
          <a:p>
            <a:pPr defTabSz="342900" eaLnBrk="0" fontAlgn="base" latinLnBrk="0" hangingPunct="0">
              <a:spcBef>
                <a:spcPct val="0"/>
              </a:spcBef>
              <a:spcAft>
                <a:spcPct val="0"/>
              </a:spcAft>
              <a:defRPr/>
            </a:pPr>
            <a:fld id="{CD9A98D3-8CEC-364F-8722-B32C64711F06}" type="slidenum">
              <a:rPr lang="en-US">
                <a:latin typeface="Corbel" charset="0"/>
                <a:ea typeface="ＭＳ Ｐゴシック" charset="0"/>
                <a:cs typeface="ＭＳ Ｐゴシック" charset="0"/>
              </a:rPr>
              <a:pPr defTabSz="342900" eaLnBrk="0" fontAlgn="base" latinLnBrk="0" hangingPunct="0">
                <a:spcBef>
                  <a:spcPct val="0"/>
                </a:spcBef>
                <a:spcAft>
                  <a:spcPct val="0"/>
                </a:spcAft>
                <a:defRPr/>
              </a:pPr>
              <a:t>‹#›</a:t>
            </a:fld>
            <a:endParaRPr lang="en-US">
              <a:latin typeface="Corbel" charset="0"/>
              <a:ea typeface="ＭＳ Ｐゴシック" charset="0"/>
              <a:cs typeface="ＭＳ Ｐゴシック" charset="0"/>
            </a:endParaRPr>
          </a:p>
        </p:txBody>
      </p:sp>
    </p:spTree>
    <p:extLst>
      <p:ext uri="{BB962C8B-B14F-4D97-AF65-F5344CB8AC3E}">
        <p14:creationId xmlns:p14="http://schemas.microsoft.com/office/powerpoint/2010/main" val="29718495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fontAlgn="base">
        <a:spcBef>
          <a:spcPct val="0"/>
        </a:spcBef>
        <a:spcAft>
          <a:spcPct val="0"/>
        </a:spcAft>
        <a:defRPr sz="3000" kern="1200" spc="-75">
          <a:solidFill>
            <a:schemeClr val="tx2"/>
          </a:solidFill>
          <a:latin typeface="+mj-lt"/>
          <a:ea typeface="ＭＳ Ｐゴシック" charset="0"/>
          <a:cs typeface="ＭＳ Ｐゴシック" charset="0"/>
        </a:defRPr>
      </a:lvl1pPr>
      <a:lvl2pPr algn="l" rtl="0" fontAlgn="base">
        <a:spcBef>
          <a:spcPct val="0"/>
        </a:spcBef>
        <a:spcAft>
          <a:spcPct val="0"/>
        </a:spcAft>
        <a:defRPr sz="3000">
          <a:solidFill>
            <a:schemeClr val="tx2"/>
          </a:solidFill>
          <a:latin typeface="Arial" charset="0"/>
          <a:ea typeface="ＭＳ Ｐゴシック" charset="0"/>
          <a:cs typeface="ＭＳ Ｐゴシック" charset="0"/>
        </a:defRPr>
      </a:lvl2pPr>
      <a:lvl3pPr algn="l" rtl="0" fontAlgn="base">
        <a:spcBef>
          <a:spcPct val="0"/>
        </a:spcBef>
        <a:spcAft>
          <a:spcPct val="0"/>
        </a:spcAft>
        <a:defRPr sz="3000">
          <a:solidFill>
            <a:schemeClr val="tx2"/>
          </a:solidFill>
          <a:latin typeface="Arial" charset="0"/>
          <a:ea typeface="ＭＳ Ｐゴシック" charset="0"/>
          <a:cs typeface="ＭＳ Ｐゴシック" charset="0"/>
        </a:defRPr>
      </a:lvl3pPr>
      <a:lvl4pPr algn="l" rtl="0" fontAlgn="base">
        <a:spcBef>
          <a:spcPct val="0"/>
        </a:spcBef>
        <a:spcAft>
          <a:spcPct val="0"/>
        </a:spcAft>
        <a:defRPr sz="3000">
          <a:solidFill>
            <a:schemeClr val="tx2"/>
          </a:solidFill>
          <a:latin typeface="Arial" charset="0"/>
          <a:ea typeface="ＭＳ Ｐゴシック" charset="0"/>
          <a:cs typeface="ＭＳ Ｐゴシック" charset="0"/>
        </a:defRPr>
      </a:lvl4pPr>
      <a:lvl5pPr algn="l" rtl="0" fontAlgn="base">
        <a:spcBef>
          <a:spcPct val="0"/>
        </a:spcBef>
        <a:spcAft>
          <a:spcPct val="0"/>
        </a:spcAft>
        <a:defRPr sz="3000">
          <a:solidFill>
            <a:schemeClr val="tx2"/>
          </a:solidFill>
          <a:latin typeface="Arial" charset="0"/>
          <a:ea typeface="ＭＳ Ｐゴシック" charset="0"/>
          <a:cs typeface="ＭＳ Ｐゴシック" charset="0"/>
        </a:defRPr>
      </a:lvl5pPr>
      <a:lvl6pPr marL="342900" algn="l" rtl="0" fontAlgn="base">
        <a:spcBef>
          <a:spcPct val="0"/>
        </a:spcBef>
        <a:spcAft>
          <a:spcPct val="0"/>
        </a:spcAft>
        <a:defRPr sz="3000">
          <a:solidFill>
            <a:schemeClr val="tx2"/>
          </a:solidFill>
          <a:latin typeface="Arial" charset="0"/>
          <a:ea typeface="ＭＳ Ｐゴシック" charset="0"/>
          <a:cs typeface="ＭＳ Ｐゴシック" charset="0"/>
        </a:defRPr>
      </a:lvl6pPr>
      <a:lvl7pPr marL="685800" algn="l" rtl="0" fontAlgn="base">
        <a:spcBef>
          <a:spcPct val="0"/>
        </a:spcBef>
        <a:spcAft>
          <a:spcPct val="0"/>
        </a:spcAft>
        <a:defRPr sz="3000">
          <a:solidFill>
            <a:schemeClr val="tx2"/>
          </a:solidFill>
          <a:latin typeface="Arial" charset="0"/>
          <a:ea typeface="ＭＳ Ｐゴシック" charset="0"/>
          <a:cs typeface="ＭＳ Ｐゴシック" charset="0"/>
        </a:defRPr>
      </a:lvl7pPr>
      <a:lvl8pPr marL="1028700" algn="l" rtl="0" fontAlgn="base">
        <a:spcBef>
          <a:spcPct val="0"/>
        </a:spcBef>
        <a:spcAft>
          <a:spcPct val="0"/>
        </a:spcAft>
        <a:defRPr sz="3000">
          <a:solidFill>
            <a:schemeClr val="tx2"/>
          </a:solidFill>
          <a:latin typeface="Arial" charset="0"/>
          <a:ea typeface="ＭＳ Ｐゴシック" charset="0"/>
          <a:cs typeface="ＭＳ Ｐゴシック" charset="0"/>
        </a:defRPr>
      </a:lvl8pPr>
      <a:lvl9pPr marL="1371600" algn="l" rtl="0" fontAlgn="base">
        <a:spcBef>
          <a:spcPct val="0"/>
        </a:spcBef>
        <a:spcAft>
          <a:spcPct val="0"/>
        </a:spcAft>
        <a:defRPr sz="3000">
          <a:solidFill>
            <a:schemeClr val="tx2"/>
          </a:solidFill>
          <a:latin typeface="Arial" charset="0"/>
          <a:ea typeface="ＭＳ Ｐゴシック" charset="0"/>
          <a:cs typeface="ＭＳ Ｐゴシック" charset="0"/>
        </a:defRPr>
      </a:lvl9pPr>
    </p:titleStyle>
    <p:bodyStyle>
      <a:lvl1pPr marL="136922" indent="-136922" algn="l" rtl="0" fontAlgn="base">
        <a:spcBef>
          <a:spcPct val="20000"/>
        </a:spcBef>
        <a:spcAft>
          <a:spcPct val="0"/>
        </a:spcAft>
        <a:buClr>
          <a:schemeClr val="accent1"/>
        </a:buClr>
        <a:buSzPct val="85000"/>
        <a:buFont typeface="Arial" charset="0"/>
        <a:buChar char="•"/>
        <a:defRPr sz="1800" kern="1200">
          <a:solidFill>
            <a:schemeClr val="tx1"/>
          </a:solidFill>
          <a:latin typeface="+mn-lt"/>
          <a:ea typeface="ＭＳ Ｐゴシック" charset="0"/>
          <a:cs typeface="ＭＳ Ｐゴシック" charset="0"/>
        </a:defRPr>
      </a:lvl1pPr>
      <a:lvl2pPr marL="342900" indent="-136922" algn="l" rtl="0" fontAlgn="base">
        <a:spcBef>
          <a:spcPct val="20000"/>
        </a:spcBef>
        <a:spcAft>
          <a:spcPct val="0"/>
        </a:spcAft>
        <a:buClr>
          <a:schemeClr val="accent1"/>
        </a:buClr>
        <a:buSzPct val="85000"/>
        <a:buFont typeface="Arial" charset="0"/>
        <a:buChar char="•"/>
        <a:defRPr sz="1500" kern="1200">
          <a:solidFill>
            <a:schemeClr val="tx1"/>
          </a:solidFill>
          <a:latin typeface="+mn-lt"/>
          <a:ea typeface="ＭＳ Ｐゴシック" charset="0"/>
          <a:cs typeface="+mn-cs"/>
        </a:defRPr>
      </a:lvl2pPr>
      <a:lvl3pPr marL="547688" indent="-136922" algn="l" rtl="0" fontAlgn="base">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753666" indent="-136922" algn="l" rtl="0" fontAlgn="base">
        <a:spcBef>
          <a:spcPct val="20000"/>
        </a:spcBef>
        <a:spcAft>
          <a:spcPct val="0"/>
        </a:spcAft>
        <a:buClr>
          <a:schemeClr val="accent1"/>
        </a:buClr>
        <a:buFont typeface="Arial" charset="0"/>
        <a:buChar char="•"/>
        <a:defRPr sz="1200" kern="1200">
          <a:solidFill>
            <a:schemeClr val="tx1"/>
          </a:solidFill>
          <a:latin typeface="+mn-lt"/>
          <a:ea typeface="ＭＳ Ｐゴシック" charset="0"/>
          <a:cs typeface="+mn-cs"/>
        </a:defRPr>
      </a:lvl4pPr>
      <a:lvl5pPr marL="890588" indent="-102394" algn="l" rtl="0" fontAlgn="base">
        <a:spcBef>
          <a:spcPct val="20000"/>
        </a:spcBef>
        <a:spcAft>
          <a:spcPct val="0"/>
        </a:spcAft>
        <a:buClr>
          <a:schemeClr val="accent1"/>
        </a:buClr>
        <a:buSzPct val="100000"/>
        <a:buFont typeface="Arial" charset="0"/>
        <a:buChar char="•"/>
        <a:defRPr sz="1100" kern="1200">
          <a:solidFill>
            <a:schemeClr val="tx1"/>
          </a:solidFill>
          <a:latin typeface="+mn-lt"/>
          <a:ea typeface="ＭＳ Ｐゴシック" charset="0"/>
          <a:cs typeface="+mn-cs"/>
        </a:defRPr>
      </a:lvl5pPr>
      <a:lvl6pPr marL="1028700" indent="-137160" algn="l" defTabSz="685800"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mailto:androekaputra@yahoo.com" TargetMode="External"/><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smh.com.au/world/australian-paedophile-robert-ellis-sentenced-to-15-years-jail-in-bali-20161025-gsai8n.html"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4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3939902"/>
            <a:ext cx="6858000" cy="1001258"/>
          </a:xfrm>
        </p:spPr>
        <p:txBody>
          <a:bodyPr/>
          <a:lstStyle/>
          <a:p>
            <a:pPr>
              <a:lnSpc>
                <a:spcPct val="100000"/>
              </a:lnSpc>
              <a:spcBef>
                <a:spcPts val="0"/>
              </a:spcBef>
            </a:pPr>
            <a:r>
              <a:rPr lang="km-KH" sz="1800" dirty="0">
                <a:latin typeface="Kh Muol" panose="02000500000000020004" pitchFamily="2" charset="0"/>
                <a:cs typeface="Kh Muol" panose="02000500000000020004" pitchFamily="2" charset="0"/>
              </a:rPr>
              <a:t>ការឆ្លើយតបខាងអន្តោប្រវេសន៍នៃប្រទេសឥណ្ឌូនេស៊ី </a:t>
            </a:r>
          </a:p>
          <a:p>
            <a:pPr>
              <a:lnSpc>
                <a:spcPct val="100000"/>
              </a:lnSpc>
              <a:spcBef>
                <a:spcPts val="0"/>
              </a:spcBef>
            </a:pPr>
            <a:r>
              <a:rPr lang="km-KH" sz="1800" dirty="0">
                <a:latin typeface="Kh Muol" panose="02000500000000020004" pitchFamily="2" charset="0"/>
                <a:cs typeface="Kh Muol" panose="02000500000000020004" pitchFamily="2" charset="0"/>
              </a:rPr>
              <a:t>ចំពោះការធ្វើដំណើររបស់ជនល្មើសផ្លូវភេទលើកុមារ</a:t>
            </a:r>
          </a:p>
        </p:txBody>
      </p:sp>
      <p:sp>
        <p:nvSpPr>
          <p:cNvPr id="4" name="Text Placeholder 3"/>
          <p:cNvSpPr>
            <a:spLocks noGrp="1"/>
          </p:cNvSpPr>
          <p:nvPr>
            <p:ph type="body" sz="quarter" idx="11"/>
          </p:nvPr>
        </p:nvSpPr>
        <p:spPr>
          <a:xfrm>
            <a:off x="0" y="4797144"/>
            <a:ext cx="6858000" cy="288032"/>
          </a:xfrm>
        </p:spPr>
        <p:txBody>
          <a:bodyPr/>
          <a:lstStyle/>
          <a:p>
            <a:pPr lvl="0"/>
            <a:r>
              <a:rPr lang="en-US" altLang="ko-KR" b="1" dirty="0" err="1">
                <a:solidFill>
                  <a:srgbClr val="FF0000"/>
                </a:solidFill>
              </a:rPr>
              <a:t>Andro</a:t>
            </a:r>
            <a:r>
              <a:rPr lang="en-US" altLang="ko-KR" b="1" dirty="0">
                <a:solidFill>
                  <a:srgbClr val="FF0000"/>
                </a:solidFill>
              </a:rPr>
              <a:t> </a:t>
            </a:r>
            <a:r>
              <a:rPr lang="en-US" altLang="ko-KR" b="1" dirty="0" err="1">
                <a:solidFill>
                  <a:srgbClr val="FF0000"/>
                </a:solidFill>
              </a:rPr>
              <a:t>Eka</a:t>
            </a:r>
            <a:r>
              <a:rPr lang="en-US" altLang="ko-KR" b="1" dirty="0">
                <a:solidFill>
                  <a:srgbClr val="FF0000"/>
                </a:solidFill>
              </a:rPr>
              <a:t> Putra © Directorate General of Immigration 2019</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7761" r="-1"/>
          <a:stretch/>
        </p:blipFill>
        <p:spPr>
          <a:xfrm>
            <a:off x="5805265" y="123479"/>
            <a:ext cx="883592" cy="865533"/>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6"/>
          <p:cNvSpPr txBox="1">
            <a:spLocks/>
          </p:cNvSpPr>
          <p:nvPr/>
        </p:nvSpPr>
        <p:spPr>
          <a:xfrm>
            <a:off x="266541" y="1419620"/>
            <a:ext cx="6192688" cy="3902969"/>
          </a:xfrm>
          <a:prstGeom prst="rect">
            <a:avLst/>
          </a:prstGeom>
        </p:spPr>
        <p:txBody>
          <a:bodyPr lIns="91438" tIns="45719" rIns="91438" bIns="45719" rtlCol="0">
            <a:normAutofit/>
          </a:bodyPr>
          <a:lst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defRPr/>
            </a:pPr>
            <a:r>
              <a:rPr lang="km-KH" sz="1800" dirty="0">
                <a:latin typeface="Khmer OS Battambang" panose="02000500000000020004" pitchFamily="2" charset="0"/>
                <a:cs typeface="Khmer OS Battambang" panose="02000500000000020004" pitchFamily="2" charset="0"/>
              </a:rPr>
              <a:t>ចាប់ផ្តើមពីបណ្តាញមនុស្ស និងមនុស្ស</a:t>
            </a:r>
          </a:p>
          <a:p>
            <a:pPr lvl="1">
              <a:defRPr/>
            </a:pPr>
            <a:r>
              <a:rPr lang="km-KH" sz="1700" dirty="0">
                <a:latin typeface="Khmer OS Battambang" panose="02000500000000020004" pitchFamily="2" charset="0"/>
                <a:cs typeface="Khmer OS Battambang" panose="02000500000000020004" pitchFamily="2" charset="0"/>
              </a:rPr>
              <a:t>ការមានបណ្តាញក្រៅផ្លូវការ</a:t>
            </a:r>
          </a:p>
          <a:p>
            <a:pPr lvl="1">
              <a:defRPr/>
            </a:pPr>
            <a:r>
              <a:rPr lang="km-KH" sz="1700" dirty="0">
                <a:latin typeface="Khmer OS Battambang" panose="02000500000000020004" pitchFamily="2" charset="0"/>
                <a:cs typeface="Khmer OS Battambang" panose="02000500000000020004" pitchFamily="2" charset="0"/>
              </a:rPr>
              <a:t>ការចែករំលែកព័ត៌មានចារកម្ម</a:t>
            </a:r>
          </a:p>
          <a:p>
            <a:pPr lvl="1">
              <a:defRPr/>
            </a:pPr>
            <a:r>
              <a:rPr lang="km-KH" sz="1700" dirty="0">
                <a:latin typeface="Khmer OS Battambang" panose="02000500000000020004" pitchFamily="2" charset="0"/>
                <a:cs typeface="Khmer OS Battambang" panose="02000500000000020004" pitchFamily="2" charset="0"/>
              </a:rPr>
              <a:t>ចាត់វិធានការ</a:t>
            </a:r>
          </a:p>
          <a:p>
            <a:pPr marL="0" lvl="1" indent="0">
              <a:buNone/>
              <a:defRPr/>
            </a:pPr>
            <a:r>
              <a:rPr lang="km-KH" sz="1700" dirty="0">
                <a:latin typeface="Khmer OS Battambang" panose="02000500000000020004" pitchFamily="2" charset="0"/>
                <a:cs typeface="Khmer OS Battambang" panose="02000500000000020004" pitchFamily="2" charset="0"/>
              </a:rPr>
              <a:t>គាំទ្រដោយទីស្នាក់កណ្តាល (អគ្គនាយកដ្ឋាន)</a:t>
            </a:r>
            <a:endParaRPr lang="en-US" sz="1700" dirty="0">
              <a:latin typeface="Khmer OS Battambang" panose="02000500000000020004" pitchFamily="2" charset="0"/>
              <a:cs typeface="Khmer OS Battambang" panose="02000500000000020004" pitchFamily="2" charset="0"/>
            </a:endParaRPr>
          </a:p>
        </p:txBody>
      </p:sp>
      <p:pic>
        <p:nvPicPr>
          <p:cNvPr id="3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8960" y="3651870"/>
            <a:ext cx="936104" cy="936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5"/>
          <p:cNvSpPr txBox="1">
            <a:spLocks/>
          </p:cNvSpPr>
          <p:nvPr/>
        </p:nvSpPr>
        <p:spPr>
          <a:xfrm>
            <a:off x="279360" y="386800"/>
            <a:ext cx="6264696" cy="1032821"/>
          </a:xfrm>
          <a:prstGeom prst="rect">
            <a:avLst/>
          </a:prstGeom>
        </p:spPr>
        <p:txBody>
          <a:bodyPr vert="horz" lIns="68580" tIns="34290" rIns="68580" bIns="34290" rtlCol="0" anchor="t">
            <a:noAutofit/>
          </a:bodyPr>
          <a:lstStyle>
            <a:lvl1pPr algn="l" rtl="0" fontAlgn="base">
              <a:spcBef>
                <a:spcPct val="0"/>
              </a:spcBef>
              <a:spcAft>
                <a:spcPct val="0"/>
              </a:spcAft>
              <a:defRPr sz="3000" kern="1200" spc="-75">
                <a:solidFill>
                  <a:schemeClr val="tx2"/>
                </a:solidFill>
                <a:latin typeface="+mj-lt"/>
                <a:ea typeface="ＭＳ Ｐゴシック" charset="0"/>
                <a:cs typeface="ＭＳ Ｐゴシック" charset="0"/>
              </a:defRPr>
            </a:lvl1pPr>
            <a:lvl2pPr algn="l" rtl="0" fontAlgn="base">
              <a:spcBef>
                <a:spcPct val="0"/>
              </a:spcBef>
              <a:spcAft>
                <a:spcPct val="0"/>
              </a:spcAft>
              <a:defRPr sz="3000">
                <a:solidFill>
                  <a:schemeClr val="tx2"/>
                </a:solidFill>
                <a:latin typeface="Arial" charset="0"/>
                <a:ea typeface="ＭＳ Ｐゴシック" charset="0"/>
                <a:cs typeface="ＭＳ Ｐゴシック" charset="0"/>
              </a:defRPr>
            </a:lvl2pPr>
            <a:lvl3pPr algn="l" rtl="0" fontAlgn="base">
              <a:spcBef>
                <a:spcPct val="0"/>
              </a:spcBef>
              <a:spcAft>
                <a:spcPct val="0"/>
              </a:spcAft>
              <a:defRPr sz="3000">
                <a:solidFill>
                  <a:schemeClr val="tx2"/>
                </a:solidFill>
                <a:latin typeface="Arial" charset="0"/>
                <a:ea typeface="ＭＳ Ｐゴシック" charset="0"/>
                <a:cs typeface="ＭＳ Ｐゴシック" charset="0"/>
              </a:defRPr>
            </a:lvl3pPr>
            <a:lvl4pPr algn="l" rtl="0" fontAlgn="base">
              <a:spcBef>
                <a:spcPct val="0"/>
              </a:spcBef>
              <a:spcAft>
                <a:spcPct val="0"/>
              </a:spcAft>
              <a:defRPr sz="3000">
                <a:solidFill>
                  <a:schemeClr val="tx2"/>
                </a:solidFill>
                <a:latin typeface="Arial" charset="0"/>
                <a:ea typeface="ＭＳ Ｐゴシック" charset="0"/>
                <a:cs typeface="ＭＳ Ｐゴシック" charset="0"/>
              </a:defRPr>
            </a:lvl4pPr>
            <a:lvl5pPr algn="l" rtl="0" fontAlgn="base">
              <a:spcBef>
                <a:spcPct val="0"/>
              </a:spcBef>
              <a:spcAft>
                <a:spcPct val="0"/>
              </a:spcAft>
              <a:defRPr sz="3000">
                <a:solidFill>
                  <a:schemeClr val="tx2"/>
                </a:solidFill>
                <a:latin typeface="Arial" charset="0"/>
                <a:ea typeface="ＭＳ Ｐゴシック" charset="0"/>
                <a:cs typeface="ＭＳ Ｐゴシック" charset="0"/>
              </a:defRPr>
            </a:lvl5pPr>
            <a:lvl6pPr marL="342900" algn="l" rtl="0" fontAlgn="base">
              <a:spcBef>
                <a:spcPct val="0"/>
              </a:spcBef>
              <a:spcAft>
                <a:spcPct val="0"/>
              </a:spcAft>
              <a:defRPr sz="3000">
                <a:solidFill>
                  <a:schemeClr val="tx2"/>
                </a:solidFill>
                <a:latin typeface="Arial" charset="0"/>
                <a:ea typeface="ＭＳ Ｐゴシック" charset="0"/>
                <a:cs typeface="ＭＳ Ｐゴシック" charset="0"/>
              </a:defRPr>
            </a:lvl6pPr>
            <a:lvl7pPr marL="685800" algn="l" rtl="0" fontAlgn="base">
              <a:spcBef>
                <a:spcPct val="0"/>
              </a:spcBef>
              <a:spcAft>
                <a:spcPct val="0"/>
              </a:spcAft>
              <a:defRPr sz="3000">
                <a:solidFill>
                  <a:schemeClr val="tx2"/>
                </a:solidFill>
                <a:latin typeface="Arial" charset="0"/>
                <a:ea typeface="ＭＳ Ｐゴシック" charset="0"/>
                <a:cs typeface="ＭＳ Ｐゴシック" charset="0"/>
              </a:defRPr>
            </a:lvl7pPr>
            <a:lvl8pPr marL="1028700" algn="l" rtl="0" fontAlgn="base">
              <a:spcBef>
                <a:spcPct val="0"/>
              </a:spcBef>
              <a:spcAft>
                <a:spcPct val="0"/>
              </a:spcAft>
              <a:defRPr sz="3000">
                <a:solidFill>
                  <a:schemeClr val="tx2"/>
                </a:solidFill>
                <a:latin typeface="Arial" charset="0"/>
                <a:ea typeface="ＭＳ Ｐゴシック" charset="0"/>
                <a:cs typeface="ＭＳ Ｐゴシック" charset="0"/>
              </a:defRPr>
            </a:lvl8pPr>
            <a:lvl9pPr marL="1371600" algn="l" rtl="0" fontAlgn="base">
              <a:spcBef>
                <a:spcPct val="0"/>
              </a:spcBef>
              <a:spcAft>
                <a:spcPct val="0"/>
              </a:spcAft>
              <a:defRPr sz="3000">
                <a:solidFill>
                  <a:schemeClr val="tx2"/>
                </a:solidFill>
                <a:latin typeface="Arial" charset="0"/>
                <a:ea typeface="ＭＳ Ｐゴシック" charset="0"/>
                <a:cs typeface="ＭＳ Ｐゴシック" charset="0"/>
              </a:defRPr>
            </a:lvl9pPr>
          </a:lstStyle>
          <a:p>
            <a:pPr algn="ctr" defTabSz="914400" latinLnBrk="0">
              <a:lnSpc>
                <a:spcPct val="150000"/>
              </a:lnSpc>
              <a:defRPr/>
            </a:pPr>
            <a:r>
              <a:rPr lang="km-KH" sz="1800" dirty="0">
                <a:solidFill>
                  <a:srgbClr val="000000"/>
                </a:solidFill>
                <a:latin typeface="Kh Muol" panose="02000500000000020004" pitchFamily="2" charset="0"/>
                <a:cs typeface="Kh Muol" panose="02000500000000020004" pitchFamily="2" charset="0"/>
              </a:rPr>
              <a:t>ភាពជាដៃគូររវាងអន្តោប្រវេសន៍ និងនគរបាលសហព័ន្ធអូស្រ្តាលី ដើម្បីទប់ស្កាត់ការចូលរបស់ជនល្មើសអូស្រ្តាលី</a:t>
            </a:r>
            <a:endParaRPr lang="th-TH" sz="2100" dirty="0">
              <a:solidFill>
                <a:schemeClr val="tx1"/>
              </a:solidFill>
              <a:latin typeface="Corbel" charset="0"/>
            </a:endParaRPr>
          </a:p>
        </p:txBody>
      </p:sp>
    </p:spTree>
    <p:extLst>
      <p:ext uri="{BB962C8B-B14F-4D97-AF65-F5344CB8AC3E}">
        <p14:creationId xmlns:p14="http://schemas.microsoft.com/office/powerpoint/2010/main" val="2129333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953B24BC-B4F9-4442-9F81-178AB06B47E9}"/>
              </a:ext>
            </a:extLst>
          </p:cNvPr>
          <p:cNvSpPr>
            <a:spLocks noGrp="1"/>
          </p:cNvSpPr>
          <p:nvPr>
            <p:ph type="pic" idx="1"/>
          </p:nvPr>
        </p:nvSpPr>
        <p:spPr/>
      </p:sp>
      <p:sp>
        <p:nvSpPr>
          <p:cNvPr id="6" name="Rectangle 5"/>
          <p:cNvSpPr/>
          <p:nvPr/>
        </p:nvSpPr>
        <p:spPr>
          <a:xfrm>
            <a:off x="0" y="3651870"/>
            <a:ext cx="6858000" cy="70207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7" name="Text Placeholder 1"/>
          <p:cNvSpPr txBox="1">
            <a:spLocks/>
          </p:cNvSpPr>
          <p:nvPr/>
        </p:nvSpPr>
        <p:spPr>
          <a:xfrm>
            <a:off x="518528" y="3784072"/>
            <a:ext cx="5214728" cy="432048"/>
          </a:xfrm>
          <a:prstGeom prst="rect">
            <a:avLst/>
          </a:prstGeom>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m-KH" altLang="en-US" sz="2400" dirty="0">
                <a:solidFill>
                  <a:schemeClr val="bg1"/>
                </a:solidFill>
                <a:latin typeface="Kh Muol" panose="02000500000000020004" pitchFamily="2" charset="0"/>
                <a:cs typeface="Kh Muol" panose="02000500000000020004" pitchFamily="2" charset="0"/>
              </a:rPr>
              <a:t>ការប្រឈមមួយចំនួន</a:t>
            </a:r>
            <a:endParaRPr lang="en-US" altLang="ko-KR" sz="2400" dirty="0">
              <a:solidFill>
                <a:schemeClr val="bg1"/>
              </a:solidFill>
              <a:latin typeface="Kh Muol" panose="02000500000000020004" pitchFamily="2" charset="0"/>
              <a:cs typeface="Kh Muol" panose="02000500000000020004" pitchFamily="2" charset="0"/>
            </a:endParaRPr>
          </a:p>
        </p:txBody>
      </p:sp>
      <p:sp>
        <p:nvSpPr>
          <p:cNvPr id="8" name="Oval 7"/>
          <p:cNvSpPr/>
          <p:nvPr/>
        </p:nvSpPr>
        <p:spPr>
          <a:xfrm>
            <a:off x="347114" y="1197389"/>
            <a:ext cx="364023" cy="364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9" name="Oval 8"/>
          <p:cNvSpPr/>
          <p:nvPr/>
        </p:nvSpPr>
        <p:spPr>
          <a:xfrm>
            <a:off x="347114" y="540680"/>
            <a:ext cx="364023" cy="364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12" name="Oval 11"/>
          <p:cNvSpPr/>
          <p:nvPr/>
        </p:nvSpPr>
        <p:spPr>
          <a:xfrm>
            <a:off x="347114" y="1854098"/>
            <a:ext cx="364023" cy="364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16" name="TextBox 15"/>
          <p:cNvSpPr txBox="1"/>
          <p:nvPr/>
        </p:nvSpPr>
        <p:spPr>
          <a:xfrm>
            <a:off x="798708" y="537393"/>
            <a:ext cx="4934548" cy="430885"/>
          </a:xfrm>
          <a:prstGeom prst="rect">
            <a:avLst/>
          </a:prstGeom>
          <a:noFill/>
        </p:spPr>
        <p:txBody>
          <a:bodyPr wrap="square" lIns="91438" tIns="45719" rIns="91438" bIns="45719" rtlCol="0">
            <a:spAutoFit/>
          </a:bodyPr>
          <a:lstStyle/>
          <a:p>
            <a:pPr>
              <a:lnSpc>
                <a:spcPct val="150000"/>
              </a:lnSpc>
            </a:pPr>
            <a:r>
              <a:rPr lang="km-KH" sz="1600" dirty="0">
                <a:latin typeface="Kh Siemreap" panose="02000500000000020004" pitchFamily="2" charset="0"/>
                <a:cs typeface="Kh Siemreap" panose="02000500000000020004" pitchFamily="2" charset="0"/>
              </a:rPr>
              <a:t>ចំណាត់ការជាមួយជនល្មើសផ្លូវភេទលើកុមារដែលមានកំហឹង</a:t>
            </a:r>
            <a:endParaRPr lang="en-US" altLang="en-US" sz="1600" dirty="0">
              <a:latin typeface="Kh Siemreap" panose="02000500000000020004" pitchFamily="2" charset="0"/>
              <a:cs typeface="Kh Siemreap" panose="02000500000000020004" pitchFamily="2" charset="0"/>
            </a:endParaRPr>
          </a:p>
        </p:txBody>
      </p:sp>
      <p:sp>
        <p:nvSpPr>
          <p:cNvPr id="29" name="Rounded Rectangle 31"/>
          <p:cNvSpPr/>
          <p:nvPr/>
        </p:nvSpPr>
        <p:spPr>
          <a:xfrm>
            <a:off x="442981" y="600213"/>
            <a:ext cx="172286" cy="24495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23" name="Rounded Rectangle 31"/>
          <p:cNvSpPr/>
          <p:nvPr/>
        </p:nvSpPr>
        <p:spPr>
          <a:xfrm>
            <a:off x="442981" y="1247006"/>
            <a:ext cx="172286" cy="24495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24" name="Rounded Rectangle 31"/>
          <p:cNvSpPr/>
          <p:nvPr/>
        </p:nvSpPr>
        <p:spPr>
          <a:xfrm>
            <a:off x="442981" y="1896653"/>
            <a:ext cx="172286" cy="24495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30" name="Oval 29"/>
          <p:cNvSpPr/>
          <p:nvPr/>
        </p:nvSpPr>
        <p:spPr>
          <a:xfrm>
            <a:off x="363112" y="2510135"/>
            <a:ext cx="364023" cy="364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31" name="Rounded Rectangle 31"/>
          <p:cNvSpPr/>
          <p:nvPr/>
        </p:nvSpPr>
        <p:spPr>
          <a:xfrm>
            <a:off x="458979" y="2552689"/>
            <a:ext cx="172286" cy="24495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17" name="TextBox 16"/>
          <p:cNvSpPr txBox="1"/>
          <p:nvPr/>
        </p:nvSpPr>
        <p:spPr>
          <a:xfrm>
            <a:off x="784765" y="1201680"/>
            <a:ext cx="5956603" cy="338552"/>
          </a:xfrm>
          <a:prstGeom prst="rect">
            <a:avLst/>
          </a:prstGeom>
          <a:noFill/>
        </p:spPr>
        <p:txBody>
          <a:bodyPr wrap="square" lIns="91438" tIns="45719" rIns="91438" bIns="45719" rtlCol="0">
            <a:spAutoFit/>
          </a:bodyPr>
          <a:lstStyle/>
          <a:p>
            <a:r>
              <a:rPr lang="km-KH" sz="1600" dirty="0">
                <a:latin typeface="Kh Siemreap" panose="02000500000000020004" pitchFamily="2" charset="0"/>
                <a:cs typeface="Kh Siemreap" panose="02000500000000020004" pitchFamily="2" charset="0"/>
              </a:rPr>
              <a:t>ការគម្រាមពីជនល្មើសផ្លូវភេទលើកុមារ ដុចជា៖ សំឡុតមន្រ្តីដោយប្រើមេធាវី</a:t>
            </a:r>
            <a:endParaRPr lang="en-US" altLang="en-US" sz="1600" dirty="0">
              <a:latin typeface="Kh Siemreap" panose="02000500000000020004" pitchFamily="2" charset="0"/>
              <a:cs typeface="Kh Siemreap" panose="02000500000000020004" pitchFamily="2" charset="0"/>
            </a:endParaRPr>
          </a:p>
        </p:txBody>
      </p:sp>
      <p:sp>
        <p:nvSpPr>
          <p:cNvPr id="18" name="TextBox 17"/>
          <p:cNvSpPr txBox="1"/>
          <p:nvPr/>
        </p:nvSpPr>
        <p:spPr>
          <a:xfrm>
            <a:off x="836712" y="1802625"/>
            <a:ext cx="5904656" cy="461663"/>
          </a:xfrm>
          <a:prstGeom prst="rect">
            <a:avLst/>
          </a:prstGeom>
          <a:noFill/>
        </p:spPr>
        <p:txBody>
          <a:bodyPr wrap="square" lIns="91438" tIns="45719" rIns="91438" bIns="45719" rtlCol="0">
            <a:spAutoFit/>
          </a:bodyPr>
          <a:lstStyle/>
          <a:p>
            <a:pPr>
              <a:lnSpc>
                <a:spcPct val="150000"/>
              </a:lnSpc>
            </a:pPr>
            <a:r>
              <a:rPr lang="km-KH" sz="1600" dirty="0">
                <a:latin typeface="Kh Siemreap" panose="02000500000000020004" pitchFamily="2" charset="0"/>
                <a:cs typeface="Kh Siemreap" panose="02000500000000020004" pitchFamily="2" charset="0"/>
              </a:rPr>
              <a:t>ដំបូងមានការលំបាកដើម្បីចាប់អ្នកធ្វើដំណើរបស់ជនល្មើសផ្លូវភេទលើកុមារ</a:t>
            </a:r>
            <a:endParaRPr lang="en-US" altLang="en-US" sz="1600" dirty="0">
              <a:latin typeface="Kh Siemreap" panose="02000500000000020004" pitchFamily="2" charset="0"/>
              <a:cs typeface="Kh Siemreap" panose="02000500000000020004" pitchFamily="2" charset="0"/>
            </a:endParaRPr>
          </a:p>
        </p:txBody>
      </p:sp>
      <p:sp>
        <p:nvSpPr>
          <p:cNvPr id="19" name="TextBox 18"/>
          <p:cNvSpPr txBox="1"/>
          <p:nvPr/>
        </p:nvSpPr>
        <p:spPr>
          <a:xfrm>
            <a:off x="860118" y="2386379"/>
            <a:ext cx="5997882" cy="800217"/>
          </a:xfrm>
          <a:prstGeom prst="rect">
            <a:avLst/>
          </a:prstGeom>
          <a:noFill/>
        </p:spPr>
        <p:txBody>
          <a:bodyPr wrap="square" lIns="91438" tIns="45719" rIns="91438" bIns="45719" rtlCol="0">
            <a:spAutoFit/>
          </a:bodyPr>
          <a:lstStyle/>
          <a:p>
            <a:pPr>
              <a:lnSpc>
                <a:spcPct val="150000"/>
              </a:lnSpc>
            </a:pPr>
            <a:r>
              <a:rPr lang="km-KH" sz="1600" dirty="0">
                <a:latin typeface="Kh Siemreap" panose="02000500000000020004" pitchFamily="2" charset="0"/>
                <a:cs typeface="Kh Siemreap" panose="02000500000000020004" pitchFamily="2" charset="0"/>
              </a:rPr>
              <a:t>បានរកឃើញករណីដែលជនជាតិអូស្រ្តាលីដែលជាជនល្មើសចុះបញ្ជិការៀបការជាមួយឥណ្ឌូនេស៊ី</a:t>
            </a:r>
            <a:endParaRPr lang="en-US" altLang="en-US" sz="1600" dirty="0">
              <a:latin typeface="Kh Siemreap" panose="02000500000000020004" pitchFamily="2" charset="0"/>
              <a:cs typeface="Kh Siemreap" panose="02000500000000020004" pitchFamily="2" charset="0"/>
            </a:endParaRPr>
          </a:p>
        </p:txBody>
      </p:sp>
    </p:spTree>
    <p:extLst>
      <p:ext uri="{BB962C8B-B14F-4D97-AF65-F5344CB8AC3E}">
        <p14:creationId xmlns:p14="http://schemas.microsoft.com/office/powerpoint/2010/main" val="182880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E3E29E20-052B-4512-8650-7CFB8D3C8052}"/>
              </a:ext>
            </a:extLst>
          </p:cNvPr>
          <p:cNvSpPr>
            <a:spLocks noGrp="1"/>
          </p:cNvSpPr>
          <p:nvPr>
            <p:ph type="pic" idx="1"/>
          </p:nvPr>
        </p:nvSpPr>
        <p:spPr>
          <a:xfrm>
            <a:off x="476673" y="1454304"/>
            <a:ext cx="2730338" cy="2808312"/>
          </a:xfrm>
        </p:spPr>
      </p:sp>
      <p:sp>
        <p:nvSpPr>
          <p:cNvPr id="11" name="그림 개체 틀 10">
            <a:extLst>
              <a:ext uri="{FF2B5EF4-FFF2-40B4-BE49-F238E27FC236}">
                <a16:creationId xmlns:a16="http://schemas.microsoft.com/office/drawing/2014/main" id="{DBF8F644-1EA0-444E-B62E-A49B45058E42}"/>
              </a:ext>
            </a:extLst>
          </p:cNvPr>
          <p:cNvSpPr>
            <a:spLocks noGrp="1"/>
          </p:cNvSpPr>
          <p:nvPr>
            <p:ph type="pic" idx="13"/>
          </p:nvPr>
        </p:nvSpPr>
        <p:spPr>
          <a:xfrm>
            <a:off x="3573016" y="1454304"/>
            <a:ext cx="2592288" cy="2808312"/>
          </a:xfrm>
        </p:spPr>
      </p:sp>
      <p:sp>
        <p:nvSpPr>
          <p:cNvPr id="14" name="Frame 13"/>
          <p:cNvSpPr/>
          <p:nvPr/>
        </p:nvSpPr>
        <p:spPr>
          <a:xfrm>
            <a:off x="620689" y="1670328"/>
            <a:ext cx="2434010" cy="1728192"/>
          </a:xfrm>
          <a:prstGeom prst="frame">
            <a:avLst>
              <a:gd name="adj1" fmla="val 1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7" name="Frame 16"/>
          <p:cNvSpPr/>
          <p:nvPr/>
        </p:nvSpPr>
        <p:spPr>
          <a:xfrm>
            <a:off x="3687103" y="1670328"/>
            <a:ext cx="2334185" cy="1728192"/>
          </a:xfrm>
          <a:prstGeom prst="frame">
            <a:avLst>
              <a:gd name="adj1" fmla="val 1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5" name="Rectangle 14"/>
          <p:cNvSpPr/>
          <p:nvPr/>
        </p:nvSpPr>
        <p:spPr>
          <a:xfrm>
            <a:off x="1052736" y="3488530"/>
            <a:ext cx="1579578" cy="48605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20" name="Rectangle 19"/>
          <p:cNvSpPr/>
          <p:nvPr/>
        </p:nvSpPr>
        <p:spPr>
          <a:xfrm>
            <a:off x="4117674" y="3470528"/>
            <a:ext cx="1579578" cy="48605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22" name="Text Placeholder 17"/>
          <p:cNvSpPr txBox="1">
            <a:spLocks/>
          </p:cNvSpPr>
          <p:nvPr/>
        </p:nvSpPr>
        <p:spPr>
          <a:xfrm>
            <a:off x="1093708" y="3638379"/>
            <a:ext cx="1497635" cy="186358"/>
          </a:xfrm>
          <a:prstGeom prst="rect">
            <a:avLst/>
          </a:prstGeom>
          <a:noFill/>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altLang="en-US" sz="1100" b="1" dirty="0">
                <a:solidFill>
                  <a:schemeClr val="bg1"/>
                </a:solidFill>
              </a:rPr>
              <a:t>Peter John Kirkland</a:t>
            </a:r>
            <a:endParaRPr lang="en-US" altLang="en-US" sz="1100" b="1" dirty="0">
              <a:solidFill>
                <a:schemeClr val="bg1"/>
              </a:solidFill>
            </a:endParaRPr>
          </a:p>
        </p:txBody>
      </p:sp>
      <p:sp>
        <p:nvSpPr>
          <p:cNvPr id="4" name="Text Placeholder 3"/>
          <p:cNvSpPr>
            <a:spLocks noGrp="1"/>
          </p:cNvSpPr>
          <p:nvPr>
            <p:ph type="body" sz="quarter" idx="11"/>
          </p:nvPr>
        </p:nvSpPr>
        <p:spPr/>
        <p:txBody>
          <a:bodyPr/>
          <a:lstStyle/>
          <a:p>
            <a:endParaRPr lang="en-ID"/>
          </a:p>
        </p:txBody>
      </p:sp>
      <p:sp>
        <p:nvSpPr>
          <p:cNvPr id="24" name="Text Placeholder 17"/>
          <p:cNvSpPr txBox="1">
            <a:spLocks/>
          </p:cNvSpPr>
          <p:nvPr/>
        </p:nvSpPr>
        <p:spPr>
          <a:xfrm>
            <a:off x="4311335" y="3616487"/>
            <a:ext cx="1497635" cy="186358"/>
          </a:xfrm>
          <a:prstGeom prst="rect">
            <a:avLst/>
          </a:prstGeom>
          <a:noFill/>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altLang="en-US" sz="1100" b="1" dirty="0">
                <a:solidFill>
                  <a:schemeClr val="bg1"/>
                </a:solidFill>
              </a:rPr>
              <a:t>Corey J </a:t>
            </a:r>
            <a:r>
              <a:rPr lang="en-AU" altLang="en-US" sz="1100" b="1" dirty="0" err="1">
                <a:solidFill>
                  <a:schemeClr val="bg1"/>
                </a:solidFill>
              </a:rPr>
              <a:t>Ahlburg</a:t>
            </a:r>
            <a:endParaRPr lang="en-US" altLang="en-US" sz="1100" b="1" dirty="0">
              <a:solidFill>
                <a:schemeClr val="bg1"/>
              </a:solidFill>
            </a:endParaRPr>
          </a:p>
        </p:txBody>
      </p:sp>
      <p:pic>
        <p:nvPicPr>
          <p:cNvPr id="31" name="Picture 1" descr="525FEC77-B17C-4FD1-85EA-A35FFADD09C2.jpeg"/>
          <p:cNvPicPr>
            <a:picLocks noChangeAspect="1"/>
          </p:cNvPicPr>
          <p:nvPr/>
        </p:nvPicPr>
        <p:blipFill>
          <a:blip r:embed="rId2" cstate="print">
            <a:extLst>
              <a:ext uri="{28A0092B-C50C-407E-A947-70E740481C1C}">
                <a14:useLocalDpi xmlns:a14="http://schemas.microsoft.com/office/drawing/2010/main" val="0"/>
              </a:ext>
            </a:extLst>
          </a:blip>
          <a:srcRect l="314" t="49495" r="-2"/>
          <a:stretch>
            <a:fillRect/>
          </a:stretch>
        </p:blipFill>
        <p:spPr bwMode="auto">
          <a:xfrm>
            <a:off x="662038" y="1717998"/>
            <a:ext cx="2351312" cy="1598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1" descr="04D75FCD-010F-4A51-9DA9-C375125B7273.jpeg"/>
          <p:cNvPicPr>
            <a:picLocks noChangeAspect="1"/>
          </p:cNvPicPr>
          <p:nvPr/>
        </p:nvPicPr>
        <p:blipFill>
          <a:blip r:embed="rId3" cstate="print">
            <a:extLst>
              <a:ext uri="{28A0092B-C50C-407E-A947-70E740481C1C}">
                <a14:useLocalDpi xmlns:a14="http://schemas.microsoft.com/office/drawing/2010/main" val="0"/>
              </a:ext>
            </a:extLst>
          </a:blip>
          <a:srcRect l="5162" t="50514" r="4924" b="1605"/>
          <a:stretch>
            <a:fillRect/>
          </a:stretch>
        </p:blipFill>
        <p:spPr bwMode="auto">
          <a:xfrm>
            <a:off x="3740334" y="1742337"/>
            <a:ext cx="2208947" cy="157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 Placeholder 1"/>
          <p:cNvSpPr txBox="1">
            <a:spLocks/>
          </p:cNvSpPr>
          <p:nvPr/>
        </p:nvSpPr>
        <p:spPr>
          <a:xfrm>
            <a:off x="447334" y="106425"/>
            <a:ext cx="5573953" cy="432048"/>
          </a:xfrm>
          <a:prstGeom prst="rect">
            <a:avLst/>
          </a:prstGeom>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m-KH" altLang="en-US" sz="2000" dirty="0">
                <a:latin typeface="Kh Muol" panose="02000500000000020004" pitchFamily="2" charset="0"/>
                <a:cs typeface="Kh Muol" panose="02000500000000020004" pitchFamily="2" charset="0"/>
              </a:rPr>
              <a:t>ជនល្មើសផ្លូវភេទលើកុមារបានចុះបញ្ចិកា</a:t>
            </a:r>
            <a:endParaRPr lang="en-US" altLang="ko-KR" sz="2000" dirty="0">
              <a:latin typeface="Kh Muol" panose="02000500000000020004" pitchFamily="2" charset="0"/>
              <a:cs typeface="Kh Muol" panose="02000500000000020004" pitchFamily="2" charset="0"/>
            </a:endParaRPr>
          </a:p>
        </p:txBody>
      </p:sp>
    </p:spTree>
    <p:extLst>
      <p:ext uri="{BB962C8B-B14F-4D97-AF65-F5344CB8AC3E}">
        <p14:creationId xmlns:p14="http://schemas.microsoft.com/office/powerpoint/2010/main" val="113743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ltLang="en-US" sz="2800" b="1" dirty="0">
                <a:solidFill>
                  <a:srgbClr val="000000"/>
                </a:solidFill>
                <a:latin typeface="Arial Narrow" panose="020B0606020202030204" pitchFamily="34" charset="0"/>
              </a:rPr>
              <a:t>WHAT ARE THE ACHIEVEMENTS?</a:t>
            </a:r>
            <a:endParaRPr lang="ko-KR" altLang="en-US" dirty="0">
              <a:solidFill>
                <a:schemeClr val="accent1"/>
              </a:solidFill>
            </a:endParaRPr>
          </a:p>
        </p:txBody>
      </p:sp>
      <p:sp>
        <p:nvSpPr>
          <p:cNvPr id="3" name="Text Placeholder 2"/>
          <p:cNvSpPr>
            <a:spLocks noGrp="1"/>
          </p:cNvSpPr>
          <p:nvPr>
            <p:ph type="body" sz="quarter" idx="11"/>
          </p:nvPr>
        </p:nvSpPr>
        <p:spPr/>
        <p:txBody>
          <a:bodyPr/>
          <a:lstStyle/>
          <a:p>
            <a:endParaRPr lang="en-US" altLang="ko-KR" dirty="0">
              <a:solidFill>
                <a:schemeClr val="accent1"/>
              </a:solidFill>
            </a:endParaRPr>
          </a:p>
        </p:txBody>
      </p:sp>
      <p:pic>
        <p:nvPicPr>
          <p:cNvPr id="14" name="Picture 2"/>
          <p:cNvPicPr>
            <a:picLocks noChangeAspect="1"/>
          </p:cNvPicPr>
          <p:nvPr/>
        </p:nvPicPr>
        <p:blipFill rotWithShape="1">
          <a:blip r:embed="rId2">
            <a:extLst>
              <a:ext uri="{28A0092B-C50C-407E-A947-70E740481C1C}">
                <a14:useLocalDpi xmlns:a14="http://schemas.microsoft.com/office/drawing/2010/main" val="0"/>
              </a:ext>
            </a:extLst>
          </a:blip>
          <a:srcRect l="33880" t="19202" r="23406" b="13602"/>
          <a:stretch/>
        </p:blipFill>
        <p:spPr bwMode="auto">
          <a:xfrm>
            <a:off x="2276873" y="1019411"/>
            <a:ext cx="4248472" cy="3065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7072" y="3867894"/>
            <a:ext cx="787152" cy="787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halaman ACHIEVEMEN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538"/>
            <a:ext cx="6858000" cy="5143500"/>
          </a:xfrm>
          <a:prstGeom prst="rect">
            <a:avLst/>
          </a:prstGeom>
        </p:spPr>
      </p:pic>
      <p:sp>
        <p:nvSpPr>
          <p:cNvPr id="7" name="Text Placeholder 1"/>
          <p:cNvSpPr txBox="1">
            <a:spLocks/>
          </p:cNvSpPr>
          <p:nvPr/>
        </p:nvSpPr>
        <p:spPr>
          <a:xfrm>
            <a:off x="260648" y="106425"/>
            <a:ext cx="5573953" cy="432048"/>
          </a:xfrm>
          <a:prstGeom prst="rect">
            <a:avLst/>
          </a:prstGeom>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m-KH" altLang="en-US" sz="2000" dirty="0">
                <a:solidFill>
                  <a:schemeClr val="accent5">
                    <a:lumMod val="40000"/>
                    <a:lumOff val="60000"/>
                  </a:schemeClr>
                </a:solidFill>
                <a:latin typeface="Kh Muol" panose="02000500000000020004" pitchFamily="2" charset="0"/>
                <a:cs typeface="Kh Muol" panose="02000500000000020004" pitchFamily="2" charset="0"/>
              </a:rPr>
              <a:t>តើមានសមិទ្ធិផលអ្វីខ្លះ?</a:t>
            </a:r>
            <a:endParaRPr lang="en-US" altLang="ko-KR" sz="2000" dirty="0">
              <a:solidFill>
                <a:schemeClr val="accent5">
                  <a:lumMod val="40000"/>
                  <a:lumOff val="60000"/>
                </a:schemeClr>
              </a:solidFill>
              <a:latin typeface="Kh Muol" panose="02000500000000020004" pitchFamily="2" charset="0"/>
              <a:cs typeface="Kh Muol" panose="02000500000000020004" pitchFamily="2" charset="0"/>
            </a:endParaRPr>
          </a:p>
        </p:txBody>
      </p:sp>
      <p:sp>
        <p:nvSpPr>
          <p:cNvPr id="8" name="Text Placeholder 1"/>
          <p:cNvSpPr txBox="1">
            <a:spLocks/>
          </p:cNvSpPr>
          <p:nvPr/>
        </p:nvSpPr>
        <p:spPr>
          <a:xfrm>
            <a:off x="260648" y="1059582"/>
            <a:ext cx="5832648" cy="302814"/>
          </a:xfrm>
          <a:prstGeom prst="rect">
            <a:avLst/>
          </a:prstGeom>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m-KH" altLang="en-US" sz="1200" dirty="0">
                <a:latin typeface="Kh Siemreap" panose="02000500000000020004" pitchFamily="2" charset="0"/>
                <a:cs typeface="Kh Siemreap" panose="02000500000000020004" pitchFamily="2" charset="0"/>
              </a:rPr>
              <a:t>ជនល្មើសផ្លូវភេទលើកុមារជាជនជាតិអូស្រ្តាលីដែលបានបានចុះបញ្ចិកា ទៅកាន់បាលី</a:t>
            </a:r>
            <a:endParaRPr lang="en-US" altLang="ko-KR" sz="1200" dirty="0">
              <a:latin typeface="Kh Siemreap" panose="02000500000000020004" pitchFamily="2" charset="0"/>
              <a:cs typeface="Kh Siemreap" panose="02000500000000020004" pitchFamily="2" charset="0"/>
            </a:endParaRPr>
          </a:p>
        </p:txBody>
      </p:sp>
    </p:spTree>
    <p:extLst>
      <p:ext uri="{BB962C8B-B14F-4D97-AF65-F5344CB8AC3E}">
        <p14:creationId xmlns:p14="http://schemas.microsoft.com/office/powerpoint/2010/main" val="150309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6"/>
          <p:cNvSpPr>
            <a:spLocks noGrp="1"/>
          </p:cNvSpPr>
          <p:nvPr>
            <p:ph idx="1"/>
          </p:nvPr>
        </p:nvSpPr>
        <p:spPr>
          <a:xfrm>
            <a:off x="685800" y="1714500"/>
            <a:ext cx="4972050" cy="2457450"/>
          </a:xfrm>
        </p:spPr>
        <p:txBody>
          <a:bodyPr rtlCol="0">
            <a:normAutofit/>
          </a:bodyPr>
          <a:lstStyle/>
          <a:p>
            <a:pPr marL="0" indent="0" algn="just">
              <a:spcBef>
                <a:spcPts val="0"/>
              </a:spcBef>
              <a:buNone/>
              <a:defRPr/>
            </a:pPr>
            <a:endParaRPr lang="en-US" sz="2000" i="1" dirty="0">
              <a:solidFill>
                <a:srgbClr val="7030A0"/>
              </a:solidFill>
              <a:cs typeface="FreesiaUPC" pitchFamily="34" charset="-34"/>
            </a:endParaRPr>
          </a:p>
          <a:p>
            <a:pPr indent="-102868">
              <a:buNone/>
              <a:defRPr/>
            </a:pPr>
            <a:endParaRPr lang="en-US" sz="2000" dirty="0">
              <a:cs typeface="FreesiaUPC" pitchFamily="34" charset="-34"/>
            </a:endParaRPr>
          </a:p>
          <a:p>
            <a:pPr indent="-102868">
              <a:buFont typeface="Corbel" panose="020B0503020204020204" pitchFamily="34" charset="0"/>
              <a:buChar char="•"/>
              <a:defRPr/>
            </a:pPr>
            <a:endParaRPr lang="en-AU" sz="2100" b="1" dirty="0"/>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768" y="1995686"/>
            <a:ext cx="3975891" cy="1484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1"/>
          <p:cNvSpPr txBox="1">
            <a:spLocks/>
          </p:cNvSpPr>
          <p:nvPr/>
        </p:nvSpPr>
        <p:spPr>
          <a:xfrm>
            <a:off x="193791" y="483518"/>
            <a:ext cx="6269843" cy="1230982"/>
          </a:xfrm>
          <a:prstGeom prst="rect">
            <a:avLst/>
          </a:prstGeom>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None/>
            </a:pPr>
            <a:r>
              <a:rPr lang="km-KH" altLang="en-US" sz="2400" b="1" dirty="0">
                <a:latin typeface="Kh Siemreap" panose="02000500000000020004" pitchFamily="2" charset="0"/>
                <a:cs typeface="Kh Siemreap" panose="02000500000000020004" pitchFamily="2" charset="0"/>
              </a:rPr>
              <a:t>អន្តោប្រវេសន៍គឺជាអ្នកជួរមុខក្នុងការការពារកុមារពីការធ្វើដំណើររបស់ជនល្មើសផ្លូវភេទលើកុមារ</a:t>
            </a:r>
            <a:endParaRPr lang="en-US" altLang="ko-KR" sz="2400" b="1" dirty="0">
              <a:latin typeface="Kh Siemreap" panose="02000500000000020004" pitchFamily="2" charset="0"/>
              <a:cs typeface="Kh Siemreap" panose="02000500000000020004" pitchFamily="2" charset="0"/>
            </a:endParaRPr>
          </a:p>
        </p:txBody>
      </p:sp>
    </p:spTree>
    <p:extLst>
      <p:ext uri="{BB962C8B-B14F-4D97-AF65-F5344CB8AC3E}">
        <p14:creationId xmlns:p14="http://schemas.microsoft.com/office/powerpoint/2010/main" val="367407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885950"/>
            <a:ext cx="5863829"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1"/>
          <p:cNvSpPr txBox="1">
            <a:spLocks/>
          </p:cNvSpPr>
          <p:nvPr/>
        </p:nvSpPr>
        <p:spPr>
          <a:xfrm>
            <a:off x="692696" y="1275606"/>
            <a:ext cx="5832648" cy="504056"/>
          </a:xfrm>
          <a:prstGeom prst="rect">
            <a:avLst/>
          </a:prstGeom>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m-KH" altLang="en-US" sz="2400" b="1" dirty="0">
                <a:latin typeface="Kh Siemreap" panose="02000500000000020004" pitchFamily="2" charset="0"/>
                <a:cs typeface="Kh Siemreap" panose="02000500000000020004" pitchFamily="2" charset="0"/>
              </a:rPr>
              <a:t>ចងចាំថា៖ វាចាប់ផ្តើមពីអ្នក</a:t>
            </a:r>
            <a:endParaRPr lang="en-US" altLang="ko-KR" sz="2400" b="1" dirty="0">
              <a:latin typeface="Kh Siemreap" panose="02000500000000020004" pitchFamily="2" charset="0"/>
              <a:cs typeface="Kh Siemreap" panose="02000500000000020004" pitchFamily="2" charset="0"/>
            </a:endParaRPr>
          </a:p>
        </p:txBody>
      </p:sp>
    </p:spTree>
    <p:extLst>
      <p:ext uri="{BB962C8B-B14F-4D97-AF65-F5344CB8AC3E}">
        <p14:creationId xmlns:p14="http://schemas.microsoft.com/office/powerpoint/2010/main" val="416408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buNone/>
            </a:pPr>
            <a:endParaRPr lang="en-US" altLang="en-US" sz="2100" dirty="0"/>
          </a:p>
          <a:p>
            <a:pPr marL="0" indent="0"/>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53" y="267495"/>
            <a:ext cx="4680184" cy="1854523"/>
          </a:xfrm>
          <a:prstGeom prst="rect">
            <a:avLst/>
          </a:prstGeom>
        </p:spPr>
      </p:pic>
      <p:sp>
        <p:nvSpPr>
          <p:cNvPr id="5" name="Rectangle 4"/>
          <p:cNvSpPr/>
          <p:nvPr/>
        </p:nvSpPr>
        <p:spPr>
          <a:xfrm>
            <a:off x="836712" y="2129261"/>
            <a:ext cx="5805264" cy="1754326"/>
          </a:xfrm>
          <a:prstGeom prst="rect">
            <a:avLst/>
          </a:prstGeom>
        </p:spPr>
        <p:txBody>
          <a:bodyPr wrap="square" lIns="91438" tIns="45719" rIns="91438" bIns="45719">
            <a:spAutoFit/>
          </a:bodyPr>
          <a:lstStyle/>
          <a:p>
            <a:pPr marL="285743" indent="-285743">
              <a:buFont typeface="Wingdings" panose="05000000000000000000" pitchFamily="2" charset="2"/>
              <a:buChar char="§"/>
            </a:pPr>
            <a:r>
              <a:rPr lang="en-US" altLang="en-US" b="1" dirty="0"/>
              <a:t>ANDRO EKA PUTRA</a:t>
            </a:r>
          </a:p>
          <a:p>
            <a:pPr marL="285743" indent="-285743">
              <a:buFont typeface="Wingdings" panose="05000000000000000000" pitchFamily="2" charset="2"/>
              <a:buChar char="§"/>
            </a:pPr>
            <a:r>
              <a:rPr lang="en-US" altLang="en-US" b="1" dirty="0"/>
              <a:t>HEAD OF IMMIGRATION COOPERATION</a:t>
            </a:r>
          </a:p>
          <a:p>
            <a:r>
              <a:rPr lang="en-US" altLang="en-US" b="1" dirty="0"/>
              <a:t>    WITH THE INDONESIAN REPRESENTATIVE</a:t>
            </a:r>
          </a:p>
          <a:p>
            <a:r>
              <a:rPr lang="en-US" altLang="en-US" b="1" dirty="0"/>
              <a:t>    OFFICE REGIONAL 1 SECTION</a:t>
            </a:r>
          </a:p>
          <a:p>
            <a:pPr marL="285743" indent="-285743">
              <a:buFont typeface="Wingdings" panose="05000000000000000000" pitchFamily="2" charset="2"/>
              <a:buChar char="§"/>
            </a:pPr>
            <a:r>
              <a:rPr lang="en-US" altLang="en-US" b="1" dirty="0"/>
              <a:t>DIRECTORATE GENERAL OF IMMIGRATION</a:t>
            </a:r>
            <a:r>
              <a:rPr lang="en-US" altLang="en-US" b="1" dirty="0">
                <a:hlinkClick r:id="rId3"/>
              </a:rPr>
              <a:t>androekaputra@yahoo.com</a:t>
            </a:r>
            <a:endParaRPr lang="en-US" altLang="en-US" b="1" dirty="0"/>
          </a:p>
        </p:txBody>
      </p:sp>
      <p:pic>
        <p:nvPicPr>
          <p:cNvPr id="6" name="Picture 5" descr="halaman  closin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4" y="0"/>
            <a:ext cx="6885384" cy="5143500"/>
          </a:xfrm>
          <a:prstGeom prst="rect">
            <a:avLst/>
          </a:prstGeom>
        </p:spPr>
      </p:pic>
      <p:sp>
        <p:nvSpPr>
          <p:cNvPr id="7" name="Text Placeholder 1"/>
          <p:cNvSpPr txBox="1">
            <a:spLocks/>
          </p:cNvSpPr>
          <p:nvPr/>
        </p:nvSpPr>
        <p:spPr>
          <a:xfrm>
            <a:off x="836712" y="411510"/>
            <a:ext cx="5162264" cy="230806"/>
          </a:xfrm>
          <a:prstGeom prst="rect">
            <a:avLst/>
          </a:prstGeom>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km-KH" altLang="en-US" sz="3600" dirty="0">
                <a:latin typeface="Kh Muol" panose="02000500000000020004" pitchFamily="2" charset="0"/>
                <a:cs typeface="Kh Muol" panose="02000500000000020004" pitchFamily="2" charset="0"/>
              </a:rPr>
              <a:t>អរគុណ</a:t>
            </a:r>
            <a:endParaRPr lang="en-US" altLang="ko-KR" sz="3600" dirty="0">
              <a:latin typeface="Kh Muol" panose="02000500000000020004" pitchFamily="2" charset="0"/>
              <a:cs typeface="Kh Muol" panose="02000500000000020004" pitchFamily="2" charset="0"/>
            </a:endParaRPr>
          </a:p>
        </p:txBody>
      </p:sp>
    </p:spTree>
    <p:extLst>
      <p:ext uri="{BB962C8B-B14F-4D97-AF65-F5344CB8AC3E}">
        <p14:creationId xmlns:p14="http://schemas.microsoft.com/office/powerpoint/2010/main" val="335976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371950"/>
            <a:ext cx="6858000" cy="576063"/>
          </a:xfrm>
        </p:spPr>
        <p:txBody>
          <a:bodyPr/>
          <a:lstStyle/>
          <a:p>
            <a:r>
              <a:rPr lang="km-KH" altLang="en-US" sz="2000" b="1" u="sng" dirty="0">
                <a:solidFill>
                  <a:srgbClr val="000000"/>
                </a:solidFill>
                <a:latin typeface="Kh Battambang" panose="02000500000000020004" pitchFamily="2" charset="0"/>
                <a:cs typeface="Kh Battambang" panose="02000500000000020004" pitchFamily="2" charset="0"/>
              </a:rPr>
              <a:t>ចូរយើងក្រឡេកមើលប្រទេសឥណ្ឌូនេស៊ី</a:t>
            </a:r>
            <a:br>
              <a:rPr lang="en-US" altLang="ja-JP" sz="2000" b="1" u="sng" dirty="0">
                <a:solidFill>
                  <a:srgbClr val="000000"/>
                </a:solidFill>
                <a:latin typeface="Corbel" panose="020B0503020204020204" pitchFamily="34" charset="0"/>
              </a:rPr>
            </a:br>
            <a:endParaRPr lang="en-ID" sz="2000" dirty="0"/>
          </a:p>
        </p:txBody>
      </p:sp>
      <p:sp>
        <p:nvSpPr>
          <p:cNvPr id="6" name="Picture Placeholder 5"/>
          <p:cNvSpPr>
            <a:spLocks noGrp="1"/>
          </p:cNvSpPr>
          <p:nvPr>
            <p:ph type="pic" sz="quarter" idx="12"/>
          </p:nvPr>
        </p:nvSpPr>
        <p:spPr/>
      </p:sp>
      <p:pic>
        <p:nvPicPr>
          <p:cNvPr id="7" name="Picture 1" descr="indonesia-political-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07" y="267496"/>
            <a:ext cx="6436988" cy="3745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22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Indones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3886202"/>
            <a:ext cx="18859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Content Placeholder 6"/>
          <p:cNvSpPr>
            <a:spLocks noGrp="1"/>
          </p:cNvSpPr>
          <p:nvPr>
            <p:ph idx="1"/>
          </p:nvPr>
        </p:nvSpPr>
        <p:spPr>
          <a:xfrm>
            <a:off x="404664" y="827780"/>
            <a:ext cx="6137672" cy="2930183"/>
          </a:xfrm>
        </p:spPr>
        <p:txBody>
          <a:bodyPr rtlCol="0">
            <a:noAutofit/>
          </a:bodyPr>
          <a:lstStyle/>
          <a:p>
            <a:pPr marL="0" indent="0" algn="just" fontAlgn="auto">
              <a:lnSpc>
                <a:spcPct val="170000"/>
              </a:lnSpc>
              <a:spcBef>
                <a:spcPts val="0"/>
              </a:spcBef>
              <a:spcAft>
                <a:spcPts val="0"/>
              </a:spcAft>
              <a:buNone/>
              <a:defRPr/>
            </a:pPr>
            <a:r>
              <a:rPr lang="km-KH" dirty="0">
                <a:latin typeface="Kh Battambang" panose="02000500000000020004" pitchFamily="2" charset="0"/>
                <a:ea typeface="+mn-ea"/>
                <a:cs typeface="Kh Battambang" panose="02000500000000020004" pitchFamily="2" charset="0"/>
              </a:rPr>
              <a:t>        ទេសចរណ៍គឺជាវិស័យមួយដ៏សំខាន់ដើម្បីជម្រុញការអភិវឌ្ឍន៍សេដ្ឋកិច្ចប្រទេសឥណ្ឌូនេស៊ី</a:t>
            </a:r>
          </a:p>
          <a:p>
            <a:pPr marL="0" indent="0" algn="just" fontAlgn="auto">
              <a:lnSpc>
                <a:spcPct val="170000"/>
              </a:lnSpc>
              <a:spcBef>
                <a:spcPts val="0"/>
              </a:spcBef>
              <a:spcAft>
                <a:spcPts val="0"/>
              </a:spcAft>
              <a:buNone/>
              <a:defRPr/>
            </a:pPr>
            <a:r>
              <a:rPr lang="km-KH" dirty="0">
                <a:latin typeface="Kh Battambang" panose="02000500000000020004" pitchFamily="2" charset="0"/>
                <a:ea typeface="+mn-ea"/>
                <a:cs typeface="Kh Battambang" panose="02000500000000020004" pitchFamily="2" charset="0"/>
              </a:rPr>
              <a:t>        ក្នុងឆ្នាំ២០១៥ រដ្ឋាភិបាលបានដាក់ចេញ “គោលនយោបាយបើកចំហរ” (</a:t>
            </a:r>
            <a:r>
              <a:rPr lang="en-US" dirty="0">
                <a:latin typeface="Kh Battambang" panose="02000500000000020004" pitchFamily="2" charset="0"/>
                <a:ea typeface="+mn-ea"/>
                <a:cs typeface="Kh Battambang" panose="02000500000000020004" pitchFamily="2" charset="0"/>
              </a:rPr>
              <a:t>open door policy’</a:t>
            </a:r>
            <a:r>
              <a:rPr lang="km-KH" dirty="0">
                <a:latin typeface="Kh Battambang" panose="02000500000000020004" pitchFamily="2" charset="0"/>
                <a:ea typeface="+mn-ea"/>
                <a:cs typeface="Kh Battambang" panose="02000500000000020004" pitchFamily="2" charset="0"/>
              </a:rPr>
              <a:t>)</a:t>
            </a:r>
          </a:p>
          <a:p>
            <a:pPr marL="0" indent="0" fontAlgn="auto">
              <a:lnSpc>
                <a:spcPct val="170000"/>
              </a:lnSpc>
              <a:spcBef>
                <a:spcPts val="0"/>
              </a:spcBef>
              <a:spcAft>
                <a:spcPts val="0"/>
              </a:spcAft>
              <a:buNone/>
              <a:defRPr/>
            </a:pPr>
            <a:r>
              <a:rPr lang="km-KH" dirty="0">
                <a:latin typeface="Kh Battambang" panose="02000500000000020004" pitchFamily="2" charset="0"/>
                <a:ea typeface="+mn-ea"/>
                <a:cs typeface="Kh Battambang" panose="02000500000000020004" pitchFamily="2" charset="0"/>
              </a:rPr>
              <a:t>        ចំនួននៃអ្នកទេសចរណ៍បរទេសទៅកាន់ប្រទេសឥណ្ឌូនេស៊ីបានកើនឡើងគួរឲ្យកត់សំគាល់ក្នុងអំឡុងពេលប៉ុន្មានឆ្នាំកន្លងទៅនេះ </a:t>
            </a:r>
            <a:r>
              <a:rPr lang="km-KH" sz="1600" b="1" dirty="0">
                <a:latin typeface="Kh Battambang" panose="02000500000000020004" pitchFamily="2" charset="0"/>
                <a:ea typeface="+mn-ea"/>
                <a:cs typeface="Kh Battambang" panose="02000500000000020004" pitchFamily="2" charset="0"/>
              </a:rPr>
              <a:t>(កើនពីចំនួន៨,៥លាននាក់ក្នុងឆ្នាំ២០១៥ ដល់១៥,៨ លាននាក់ក្នុងឆ្នាំ២០១៨)</a:t>
            </a:r>
          </a:p>
          <a:p>
            <a:pPr marL="0" indent="0" algn="just" fontAlgn="auto">
              <a:spcAft>
                <a:spcPts val="0"/>
              </a:spcAft>
              <a:buNone/>
              <a:defRPr/>
            </a:pPr>
            <a:endParaRPr lang="en-US" sz="2000" dirty="0">
              <a:latin typeface="Kh Battambang" panose="02000500000000020004" pitchFamily="2" charset="0"/>
              <a:ea typeface="+mn-ea"/>
              <a:cs typeface="Kh Battambang" panose="02000500000000020004" pitchFamily="2" charset="0"/>
            </a:endParaRPr>
          </a:p>
        </p:txBody>
      </p:sp>
      <p:sp>
        <p:nvSpPr>
          <p:cNvPr id="5" name="Text Placeholder 2"/>
          <p:cNvSpPr txBox="1">
            <a:spLocks/>
          </p:cNvSpPr>
          <p:nvPr/>
        </p:nvSpPr>
        <p:spPr>
          <a:xfrm>
            <a:off x="404664" y="339502"/>
            <a:ext cx="5558210" cy="360040"/>
          </a:xfrm>
          <a:prstGeom prst="rect">
            <a:avLst/>
          </a:prstGeom>
        </p:spPr>
        <p:txBody>
          <a:bodyPr vert="horz" lIns="68579" tIns="34289" rIns="68579" bIns="34289" rtlCol="0" anchor="ctr"/>
          <a:lstStyle>
            <a:defPPr>
              <a:defRPr lang="ko-KR"/>
            </a:defPPr>
            <a:lvl1pPr marL="0" algn="l" defTabSz="914378" rtl="0" eaLnBrk="1" latinLnBrk="1" hangingPunct="1">
              <a:defRPr sz="900" kern="1200" smtClean="0">
                <a:solidFill>
                  <a:srgbClr val="FFFFFF"/>
                </a:solidFill>
                <a:latin typeface="+mn-lt"/>
                <a:ea typeface="+mn-ea"/>
                <a:cs typeface="+mn-cs"/>
              </a:defRPr>
            </a:lvl1pPr>
            <a:lvl2pPr marL="457189" algn="l" defTabSz="914378" rtl="0" eaLnBrk="1" latinLnBrk="1" hangingPunct="1">
              <a:defRPr sz="1800" kern="1200">
                <a:solidFill>
                  <a:schemeClr val="tx1"/>
                </a:solidFill>
                <a:latin typeface="+mn-lt"/>
                <a:ea typeface="+mn-ea"/>
                <a:cs typeface="+mn-cs"/>
              </a:defRPr>
            </a:lvl2pPr>
            <a:lvl3pPr marL="914378" algn="l" defTabSz="914378" rtl="0" eaLnBrk="1" latinLnBrk="1" hangingPunct="1">
              <a:defRPr sz="1800" kern="1200">
                <a:solidFill>
                  <a:schemeClr val="tx1"/>
                </a:solidFill>
                <a:latin typeface="+mn-lt"/>
                <a:ea typeface="+mn-ea"/>
                <a:cs typeface="+mn-cs"/>
              </a:defRPr>
            </a:lvl3pPr>
            <a:lvl4pPr marL="1371566" algn="l" defTabSz="914378" rtl="0" eaLnBrk="1" latinLnBrk="1" hangingPunct="1">
              <a:defRPr sz="1800" kern="1200">
                <a:solidFill>
                  <a:schemeClr val="tx1"/>
                </a:solidFill>
                <a:latin typeface="+mn-lt"/>
                <a:ea typeface="+mn-ea"/>
                <a:cs typeface="+mn-cs"/>
              </a:defRPr>
            </a:lvl4pPr>
            <a:lvl5pPr marL="1828754" algn="l" defTabSz="914378" rtl="0" eaLnBrk="1" latinLnBrk="1" hangingPunct="1">
              <a:defRPr sz="1800" kern="1200">
                <a:solidFill>
                  <a:schemeClr val="tx1"/>
                </a:solidFill>
                <a:latin typeface="+mn-lt"/>
                <a:ea typeface="+mn-ea"/>
                <a:cs typeface="+mn-cs"/>
              </a:defRPr>
            </a:lvl5pPr>
            <a:lvl6pPr marL="2285943" algn="l" defTabSz="914378" rtl="0" eaLnBrk="1" latinLnBrk="1" hangingPunct="1">
              <a:defRPr sz="1800" kern="1200">
                <a:solidFill>
                  <a:schemeClr val="tx1"/>
                </a:solidFill>
                <a:latin typeface="+mn-lt"/>
                <a:ea typeface="+mn-ea"/>
                <a:cs typeface="+mn-cs"/>
              </a:defRPr>
            </a:lvl6pPr>
            <a:lvl7pPr marL="2743132" algn="l" defTabSz="914378" rtl="0" eaLnBrk="1" latinLnBrk="1" hangingPunct="1">
              <a:defRPr sz="1800" kern="1200">
                <a:solidFill>
                  <a:schemeClr val="tx1"/>
                </a:solidFill>
                <a:latin typeface="+mn-lt"/>
                <a:ea typeface="+mn-ea"/>
                <a:cs typeface="+mn-cs"/>
              </a:defRPr>
            </a:lvl7pPr>
            <a:lvl8pPr marL="3200320" algn="l" defTabSz="914378" rtl="0" eaLnBrk="1" latinLnBrk="1" hangingPunct="1">
              <a:defRPr sz="1800" kern="1200">
                <a:solidFill>
                  <a:schemeClr val="tx1"/>
                </a:solidFill>
                <a:latin typeface="+mn-lt"/>
                <a:ea typeface="+mn-ea"/>
                <a:cs typeface="+mn-cs"/>
              </a:defRPr>
            </a:lvl8pPr>
            <a:lvl9pPr marL="3657509" algn="l" defTabSz="914378" rtl="0" eaLnBrk="1" latinLnBrk="1" hangingPunct="1">
              <a:defRPr sz="1800" kern="1200">
                <a:solidFill>
                  <a:schemeClr val="tx1"/>
                </a:solidFill>
                <a:latin typeface="+mn-lt"/>
                <a:ea typeface="+mn-ea"/>
                <a:cs typeface="+mn-cs"/>
              </a:defRPr>
            </a:lvl9pPr>
          </a:lstStyle>
          <a:p>
            <a:pPr algn="ctr"/>
            <a:r>
              <a:rPr lang="km-KH" sz="2000" dirty="0">
                <a:solidFill>
                  <a:schemeClr val="tx1"/>
                </a:solidFill>
                <a:latin typeface="Kh Muol" panose="02000500000000020004" pitchFamily="2" charset="0"/>
                <a:cs typeface="Kh Muol" panose="02000500000000020004" pitchFamily="2" charset="0"/>
              </a:rPr>
              <a:t>ទេសចរណ៍ក្នុងប្រទេសឥណ្ឌូនេស៊ី </a:t>
            </a:r>
          </a:p>
        </p:txBody>
      </p:sp>
    </p:spTree>
    <p:extLst>
      <p:ext uri="{BB962C8B-B14F-4D97-AF65-F5344CB8AC3E}">
        <p14:creationId xmlns:p14="http://schemas.microsoft.com/office/powerpoint/2010/main" val="199390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5927" y="123478"/>
            <a:ext cx="3320988" cy="530344"/>
          </a:xfrm>
        </p:spPr>
        <p:txBody>
          <a:bodyPr/>
          <a:lstStyle/>
          <a:p>
            <a:r>
              <a:rPr lang="en-US" altLang="ko-KR" dirty="0"/>
              <a:t>Bali - Indonesia</a:t>
            </a:r>
            <a:endParaRPr lang="ko-KR" altLang="en-US" dirty="0"/>
          </a:p>
        </p:txBody>
      </p:sp>
      <p:grpSp>
        <p:nvGrpSpPr>
          <p:cNvPr id="9" name="Group 8"/>
          <p:cNvGrpSpPr/>
          <p:nvPr/>
        </p:nvGrpSpPr>
        <p:grpSpPr>
          <a:xfrm>
            <a:off x="3318601" y="136147"/>
            <a:ext cx="181302" cy="729224"/>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p>
          </p:txBody>
        </p:sp>
      </p:grpSp>
      <p:pic>
        <p:nvPicPr>
          <p:cNvPr id="7" name="Picture 3" descr="misselectrix-blogspot-c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793" y="2859782"/>
            <a:ext cx="2950592" cy="2176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descr="BaliStock1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5927" y="771550"/>
            <a:ext cx="2953458" cy="1933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23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ross 16"/>
          <p:cNvSpPr/>
          <p:nvPr/>
        </p:nvSpPr>
        <p:spPr>
          <a:xfrm>
            <a:off x="1322766" y="1679079"/>
            <a:ext cx="685800" cy="685800"/>
          </a:xfrm>
          <a:prstGeom prst="plus">
            <a:avLst>
              <a:gd name="adj" fmla="val 3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18" name="TextBox 17"/>
          <p:cNvSpPr txBox="1"/>
          <p:nvPr/>
        </p:nvSpPr>
        <p:spPr>
          <a:xfrm>
            <a:off x="1124744" y="2931790"/>
            <a:ext cx="4617513" cy="707884"/>
          </a:xfrm>
          <a:prstGeom prst="rect">
            <a:avLst/>
          </a:prstGeom>
          <a:noFill/>
        </p:spPr>
        <p:txBody>
          <a:bodyPr wrap="square" lIns="91438" tIns="45719" rIns="91438" bIns="45719" rtlCol="0">
            <a:spAutoFit/>
          </a:bodyPr>
          <a:lstStyle/>
          <a:p>
            <a:pPr algn="ctr"/>
            <a:r>
              <a:rPr lang="km-KH" altLang="ko-KR" sz="2000" dirty="0">
                <a:solidFill>
                  <a:schemeClr val="tx1">
                    <a:lumMod val="75000"/>
                    <a:lumOff val="25000"/>
                  </a:schemeClr>
                </a:solidFill>
                <a:latin typeface="Kh Muol" panose="02000500000000020004" pitchFamily="2" charset="0"/>
                <a:cs typeface="Kh Muol" panose="02000500000000020004" pitchFamily="2" charset="0"/>
              </a:rPr>
              <a:t>តើអ្នកណាខ្លះបាន និងកំពុងឆ្លងកាត់ព្រំដែនរបស់យើង?</a:t>
            </a:r>
            <a:endParaRPr lang="en-US" altLang="ko-KR" sz="2000" dirty="0">
              <a:solidFill>
                <a:schemeClr val="tx1">
                  <a:lumMod val="75000"/>
                  <a:lumOff val="25000"/>
                </a:schemeClr>
              </a:solidFill>
              <a:latin typeface="Kh Muol" panose="02000500000000020004" pitchFamily="2" charset="0"/>
              <a:cs typeface="Kh Muol" panose="02000500000000020004" pitchFamily="2" charset="0"/>
            </a:endParaRPr>
          </a:p>
        </p:txBody>
      </p:sp>
    </p:spTree>
    <p:extLst>
      <p:ext uri="{BB962C8B-B14F-4D97-AF65-F5344CB8AC3E}">
        <p14:creationId xmlns:p14="http://schemas.microsoft.com/office/powerpoint/2010/main" val="183174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28824259"/>
              </p:ext>
            </p:extLst>
          </p:nvPr>
        </p:nvGraphicFramePr>
        <p:xfrm>
          <a:off x="358378" y="1337142"/>
          <a:ext cx="6094959" cy="3195346"/>
        </p:xfrm>
        <a:graphic>
          <a:graphicData uri="http://schemas.openxmlformats.org/drawingml/2006/table">
            <a:tbl>
              <a:tblPr/>
              <a:tblGrid>
                <a:gridCol w="290013">
                  <a:extLst>
                    <a:ext uri="{9D8B030D-6E8A-4147-A177-3AD203B41FA5}">
                      <a16:colId xmlns:a16="http://schemas.microsoft.com/office/drawing/2014/main" val="1240413636"/>
                    </a:ext>
                  </a:extLst>
                </a:gridCol>
                <a:gridCol w="860603">
                  <a:extLst>
                    <a:ext uri="{9D8B030D-6E8A-4147-A177-3AD203B41FA5}">
                      <a16:colId xmlns:a16="http://schemas.microsoft.com/office/drawing/2014/main" val="789398472"/>
                    </a:ext>
                  </a:extLst>
                </a:gridCol>
                <a:gridCol w="591813">
                  <a:extLst>
                    <a:ext uri="{9D8B030D-6E8A-4147-A177-3AD203B41FA5}">
                      <a16:colId xmlns:a16="http://schemas.microsoft.com/office/drawing/2014/main" val="1361314873"/>
                    </a:ext>
                  </a:extLst>
                </a:gridCol>
                <a:gridCol w="631895">
                  <a:extLst>
                    <a:ext uri="{9D8B030D-6E8A-4147-A177-3AD203B41FA5}">
                      <a16:colId xmlns:a16="http://schemas.microsoft.com/office/drawing/2014/main" val="3914845706"/>
                    </a:ext>
                  </a:extLst>
                </a:gridCol>
                <a:gridCol w="570592">
                  <a:extLst>
                    <a:ext uri="{9D8B030D-6E8A-4147-A177-3AD203B41FA5}">
                      <a16:colId xmlns:a16="http://schemas.microsoft.com/office/drawing/2014/main" val="519377295"/>
                    </a:ext>
                  </a:extLst>
                </a:gridCol>
                <a:gridCol w="584739">
                  <a:extLst>
                    <a:ext uri="{9D8B030D-6E8A-4147-A177-3AD203B41FA5}">
                      <a16:colId xmlns:a16="http://schemas.microsoft.com/office/drawing/2014/main" val="1285625201"/>
                    </a:ext>
                  </a:extLst>
                </a:gridCol>
                <a:gridCol w="594170">
                  <a:extLst>
                    <a:ext uri="{9D8B030D-6E8A-4147-A177-3AD203B41FA5}">
                      <a16:colId xmlns:a16="http://schemas.microsoft.com/office/drawing/2014/main" val="4066406631"/>
                    </a:ext>
                  </a:extLst>
                </a:gridCol>
                <a:gridCol w="587096">
                  <a:extLst>
                    <a:ext uri="{9D8B030D-6E8A-4147-A177-3AD203B41FA5}">
                      <a16:colId xmlns:a16="http://schemas.microsoft.com/office/drawing/2014/main" val="3568137863"/>
                    </a:ext>
                  </a:extLst>
                </a:gridCol>
                <a:gridCol w="568234">
                  <a:extLst>
                    <a:ext uri="{9D8B030D-6E8A-4147-A177-3AD203B41FA5}">
                      <a16:colId xmlns:a16="http://schemas.microsoft.com/office/drawing/2014/main" val="2115608881"/>
                    </a:ext>
                  </a:extLst>
                </a:gridCol>
                <a:gridCol w="587096">
                  <a:extLst>
                    <a:ext uri="{9D8B030D-6E8A-4147-A177-3AD203B41FA5}">
                      <a16:colId xmlns:a16="http://schemas.microsoft.com/office/drawing/2014/main" val="930173704"/>
                    </a:ext>
                  </a:extLst>
                </a:gridCol>
                <a:gridCol w="228708">
                  <a:extLst>
                    <a:ext uri="{9D8B030D-6E8A-4147-A177-3AD203B41FA5}">
                      <a16:colId xmlns:a16="http://schemas.microsoft.com/office/drawing/2014/main" val="3509603713"/>
                    </a:ext>
                  </a:extLst>
                </a:gridCol>
              </a:tblGrid>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Rank</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Country</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Jan - Mar 2013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April - Jun 2013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Jul - Sep 2013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Oct - Dec 2013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Jan - Mar 2014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Apr - Jun 2014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Jul - Sep 2014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Oct - Dec 2014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Total</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733650170"/>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Indonesia</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55</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108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62</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293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extLst>
                  <a:ext uri="{0D108BD9-81ED-4DB2-BD59-A6C34878D82A}">
                    <a16:rowId xmlns:a16="http://schemas.microsoft.com/office/drawing/2014/main" val="3589097847"/>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New Zealand</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438630430"/>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Thailand</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30</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148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4135363053"/>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Singapore</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65</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119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4119279060"/>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Malaysia</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48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226533162"/>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Philippines</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90</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046567740"/>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Vietnam</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845388379"/>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New Caledonia/ Vanuatu</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2065192023"/>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Fiji</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48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559677062"/>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10</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Papua New Guinea</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33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049935202"/>
                  </a:ext>
                </a:extLst>
              </a:tr>
            </a:tbl>
          </a:graphicData>
        </a:graphic>
      </p:graphicFrame>
      <p:sp>
        <p:nvSpPr>
          <p:cNvPr id="7" name="Title 5"/>
          <p:cNvSpPr>
            <a:spLocks noGrp="1"/>
          </p:cNvSpPr>
          <p:nvPr>
            <p:ph type="title"/>
          </p:nvPr>
        </p:nvSpPr>
        <p:spPr>
          <a:xfrm>
            <a:off x="1" y="329208"/>
            <a:ext cx="6741368" cy="730374"/>
          </a:xfrm>
        </p:spPr>
        <p:txBody>
          <a:bodyPr rtlCol="0" anchor="t">
            <a:noAutofit/>
          </a:bodyPr>
          <a:lstStyle/>
          <a:p>
            <a:pPr>
              <a:defRPr/>
            </a:pPr>
            <a:r>
              <a:rPr lang="km-KH" sz="1800" dirty="0">
                <a:solidFill>
                  <a:srgbClr val="000000"/>
                </a:solidFill>
                <a:latin typeface="Kh Muol" panose="02000500000000020004" pitchFamily="2" charset="0"/>
                <a:cs typeface="Kh Muol" panose="02000500000000020004" pitchFamily="2" charset="0"/>
              </a:rPr>
              <a:t>ប្រទេសឥណ្ឌូនេស៊ី៖ គឺជាគោលដៅទីមួយសម្រាប់</a:t>
            </a:r>
            <a:br>
              <a:rPr lang="km-KH" sz="1800" dirty="0">
                <a:solidFill>
                  <a:srgbClr val="000000"/>
                </a:solidFill>
                <a:latin typeface="Kh Muol" panose="02000500000000020004" pitchFamily="2" charset="0"/>
                <a:cs typeface="Kh Muol" panose="02000500000000020004" pitchFamily="2" charset="0"/>
              </a:rPr>
            </a:br>
            <a:r>
              <a:rPr lang="km-KH" sz="1800" dirty="0">
                <a:solidFill>
                  <a:srgbClr val="000000"/>
                </a:solidFill>
                <a:latin typeface="Kh Muol" panose="02000500000000020004" pitchFamily="2" charset="0"/>
                <a:cs typeface="Kh Muol" panose="02000500000000020004" pitchFamily="2" charset="0"/>
              </a:rPr>
              <a:t>ជនល្មើសផ្លូវភេទលើកុមារជាជនជាតិអូស្រ្តាលី</a:t>
            </a:r>
            <a:br>
              <a:rPr lang="en-US" sz="2400" b="1" dirty="0">
                <a:solidFill>
                  <a:srgbClr val="000000"/>
                </a:solidFill>
                <a:latin typeface="Kh Muol" panose="02000500000000020004" pitchFamily="2" charset="0"/>
                <a:cs typeface="Kh Muol" panose="02000500000000020004" pitchFamily="2" charset="0"/>
              </a:rPr>
            </a:br>
            <a:br>
              <a:rPr lang="en-US" sz="2400" dirty="0">
                <a:solidFill>
                  <a:schemeClr val="accent1">
                    <a:tint val="88000"/>
                    <a:satMod val="150000"/>
                  </a:schemeClr>
                </a:solidFill>
                <a:latin typeface="Kh Muol" panose="02000500000000020004" pitchFamily="2" charset="0"/>
                <a:cs typeface="Kh Muol" panose="02000500000000020004" pitchFamily="2" charset="0"/>
              </a:rPr>
            </a:br>
            <a:endParaRPr lang="th-TH" sz="2400" dirty="0">
              <a:solidFill>
                <a:schemeClr val="accent1">
                  <a:tint val="88000"/>
                  <a:satMod val="150000"/>
                </a:schemeClr>
              </a:solidFill>
              <a:latin typeface="Kh Muol" panose="02000500000000020004" pitchFamily="2" charset="0"/>
            </a:endParaRPr>
          </a:p>
        </p:txBody>
      </p:sp>
      <p:sp>
        <p:nvSpPr>
          <p:cNvPr id="2" name="Rectangle 1"/>
          <p:cNvSpPr/>
          <p:nvPr/>
        </p:nvSpPr>
        <p:spPr>
          <a:xfrm>
            <a:off x="332656" y="4587974"/>
            <a:ext cx="6271022" cy="430885"/>
          </a:xfrm>
          <a:prstGeom prst="rect">
            <a:avLst/>
          </a:prstGeom>
        </p:spPr>
        <p:txBody>
          <a:bodyPr lIns="91438" tIns="45719" rIns="91438" bIns="45719">
            <a:spAutoFit/>
          </a:bodyPr>
          <a:lstStyle/>
          <a:p>
            <a:pPr>
              <a:defRPr/>
            </a:pPr>
            <a:r>
              <a:rPr lang="km-KH" sz="1100" dirty="0">
                <a:latin typeface="Kh Siemreap" panose="02000500000000020004" pitchFamily="2" charset="0"/>
                <a:ea typeface="+mj-ea"/>
                <a:cs typeface="Kh Siemreap" panose="02000500000000020004" pitchFamily="2" charset="0"/>
              </a:rPr>
              <a:t>គោលដៅដែលបានមកលេងដោយជនជាតិអូស្រ្តាលីជាជនល្នើសផ្លូវភេទលើកុមារបានចុះបញ្ជិកា រយៈពេល១២​ខែ ក្នុងរវាងឆ្នាំ២០១៣</a:t>
            </a:r>
            <a:r>
              <a:rPr lang="en-US" sz="1100" dirty="0">
                <a:latin typeface="Kh Siemreap" panose="02000500000000020004" pitchFamily="2" charset="0"/>
                <a:ea typeface="+mj-ea"/>
                <a:cs typeface="Kh Siemreap" panose="02000500000000020004" pitchFamily="2" charset="0"/>
              </a:rPr>
              <a:t>-</a:t>
            </a:r>
            <a:r>
              <a:rPr lang="km-KH" sz="1100" dirty="0">
                <a:latin typeface="Kh Siemreap" panose="02000500000000020004" pitchFamily="2" charset="0"/>
                <a:ea typeface="+mj-ea"/>
                <a:cs typeface="Kh Siemreap" panose="02000500000000020004" pitchFamily="2" charset="0"/>
              </a:rPr>
              <a:t>២០១៤</a:t>
            </a:r>
            <a:endParaRPr lang="en-AU" sz="1100" dirty="0">
              <a:latin typeface="Kh Siemreap" panose="02000500000000020004" pitchFamily="2" charset="0"/>
              <a:cs typeface="Kh Siemreap" panose="02000500000000020004" pitchFamily="2" charset="0"/>
            </a:endParaRPr>
          </a:p>
        </p:txBody>
      </p:sp>
    </p:spTree>
    <p:extLst>
      <p:ext uri="{BB962C8B-B14F-4D97-AF65-F5344CB8AC3E}">
        <p14:creationId xmlns:p14="http://schemas.microsoft.com/office/powerpoint/2010/main" val="313689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6"/>
          <p:cNvSpPr>
            <a:spLocks noGrp="1"/>
          </p:cNvSpPr>
          <p:nvPr>
            <p:ph idx="1"/>
          </p:nvPr>
        </p:nvSpPr>
        <p:spPr>
          <a:xfrm>
            <a:off x="209600" y="699542"/>
            <a:ext cx="5715000" cy="2081920"/>
          </a:xfrm>
        </p:spPr>
        <p:txBody>
          <a:bodyPr/>
          <a:lstStyle/>
          <a:p>
            <a:pPr marL="0" indent="0">
              <a:spcBef>
                <a:spcPct val="0"/>
              </a:spcBef>
              <a:buNone/>
            </a:pPr>
            <a:r>
              <a:rPr lang="km-KH" sz="2000" dirty="0">
                <a:latin typeface="Corbel" charset="0"/>
                <a:hlinkClick r:id="rId3"/>
              </a:rPr>
              <a:t>ឈ្មោះ ៖ </a:t>
            </a:r>
            <a:r>
              <a:rPr lang="en-US" sz="2000" dirty="0">
                <a:latin typeface="Corbel" charset="0"/>
                <a:hlinkClick r:id="rId3"/>
              </a:rPr>
              <a:t>Robert Andrew Fiddes Ellis</a:t>
            </a:r>
            <a:br>
              <a:rPr lang="en-US" sz="2000" dirty="0">
                <a:latin typeface="Corbel" charset="0"/>
              </a:rPr>
            </a:br>
            <a:endParaRPr lang="km-KH" sz="2000" dirty="0">
              <a:latin typeface="Corbel" charset="0"/>
            </a:endParaRPr>
          </a:p>
          <a:p>
            <a:pPr marL="0" indent="0">
              <a:spcBef>
                <a:spcPct val="0"/>
              </a:spcBef>
              <a:buNone/>
            </a:pPr>
            <a:r>
              <a:rPr lang="km-KH" sz="1400" b="1" dirty="0">
                <a:latin typeface="Corbel" charset="0"/>
                <a:cs typeface="+mn-cs"/>
              </a:rPr>
              <a:t>ជនជាតិអូស្រ្តាលី</a:t>
            </a:r>
          </a:p>
          <a:p>
            <a:pPr marL="0" indent="0">
              <a:lnSpc>
                <a:spcPct val="150000"/>
              </a:lnSpc>
              <a:spcBef>
                <a:spcPct val="0"/>
              </a:spcBef>
              <a:buNone/>
            </a:pPr>
            <a:r>
              <a:rPr lang="km-KH" sz="1400" dirty="0">
                <a:latin typeface="Corbel" charset="0"/>
                <a:cs typeface="+mn-cs"/>
              </a:rPr>
              <a:t>ស្នាក់នៅ នៅ</a:t>
            </a:r>
            <a:r>
              <a:rPr lang="km-KH" sz="1400" b="1" dirty="0">
                <a:latin typeface="Corbel" charset="0"/>
                <a:cs typeface="+mn-cs"/>
              </a:rPr>
              <a:t>ដិនប៉ាសា កោះបាលី (</a:t>
            </a:r>
            <a:r>
              <a:rPr lang="en-US" sz="1400" dirty="0">
                <a:latin typeface="Corbel" charset="0"/>
              </a:rPr>
              <a:t>Denpasar, Bali </a:t>
            </a:r>
            <a:r>
              <a:rPr lang="km-KH" sz="1400" dirty="0">
                <a:latin typeface="Corbel" charset="0"/>
                <a:cs typeface="+mn-cs"/>
              </a:rPr>
              <a:t>) តាំងពីឆ្នាំ២០១៣ ប្រើប្រាស់កម្មវិធីទិដ្ឋាការចូលនិវត្តន៍ឥណ្ឌូនេស៊ី</a:t>
            </a:r>
          </a:p>
          <a:p>
            <a:pPr marL="0" indent="0">
              <a:lnSpc>
                <a:spcPct val="150000"/>
              </a:lnSpc>
              <a:spcBef>
                <a:spcPct val="0"/>
              </a:spcBef>
              <a:buNone/>
            </a:pPr>
            <a:r>
              <a:rPr lang="km-KH" sz="1400" dirty="0">
                <a:latin typeface="Corbel" charset="0"/>
                <a:cs typeface="+mn-cs"/>
              </a:rPr>
              <a:t>ក្នុងឆ្នាំ២០១៦ បានកាត់ទោសដាក់ពន្ធនាគារ១៥ នៅកោះបាលី</a:t>
            </a:r>
            <a:endParaRPr lang="en-US" sz="1400" dirty="0">
              <a:latin typeface="Corbel" charset="0"/>
              <a:cs typeface="+mn-cs"/>
            </a:endParaRPr>
          </a:p>
        </p:txBody>
      </p:sp>
      <p:pic>
        <p:nvPicPr>
          <p:cNvPr id="26627" name="Picture 1" descr="_96727043_gettyimages-5471865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104" y="2787774"/>
            <a:ext cx="2266679" cy="194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8" name="Picture 5" descr="Accused Australian paedophile Robert Andrew Fiddes Ellis talks to reporters in a courtroom in Bali on Tues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40" y="2781462"/>
            <a:ext cx="3960440" cy="1950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9" name="TextBox 1"/>
          <p:cNvSpPr txBox="1">
            <a:spLocks noChangeArrowheads="1"/>
          </p:cNvSpPr>
          <p:nvPr/>
        </p:nvSpPr>
        <p:spPr bwMode="auto">
          <a:xfrm>
            <a:off x="628650" y="4857751"/>
            <a:ext cx="5600700" cy="196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9" tIns="34289" rIns="68579" bIns="34289">
            <a:spAutoFit/>
          </a:bodyPr>
          <a:lstStyle>
            <a:lvl1pPr>
              <a:defRPr sz="2400">
                <a:solidFill>
                  <a:schemeClr val="tx1"/>
                </a:solidFill>
                <a:latin typeface="Corbel" charset="0"/>
                <a:ea typeface="ＭＳ Ｐゴシック" charset="0"/>
                <a:cs typeface="ＭＳ Ｐゴシック" charset="0"/>
              </a:defRPr>
            </a:lvl1pPr>
            <a:lvl2pPr marL="742950" indent="-285750">
              <a:defRPr sz="2400">
                <a:solidFill>
                  <a:schemeClr val="tx1"/>
                </a:solidFill>
                <a:latin typeface="Corbel" charset="0"/>
                <a:ea typeface="ＭＳ Ｐゴシック" charset="0"/>
              </a:defRPr>
            </a:lvl2pPr>
            <a:lvl3pPr marL="1143000" indent="-228600">
              <a:defRPr sz="2400">
                <a:solidFill>
                  <a:schemeClr val="tx1"/>
                </a:solidFill>
                <a:latin typeface="Corbel" charset="0"/>
                <a:ea typeface="ＭＳ Ｐゴシック" charset="0"/>
              </a:defRPr>
            </a:lvl3pPr>
            <a:lvl4pPr marL="1600200" indent="-228600">
              <a:defRPr sz="2400">
                <a:solidFill>
                  <a:schemeClr val="tx1"/>
                </a:solidFill>
                <a:latin typeface="Corbel" charset="0"/>
                <a:ea typeface="ＭＳ Ｐゴシック" charset="0"/>
              </a:defRPr>
            </a:lvl4pPr>
            <a:lvl5pPr marL="2057400" indent="-22860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algn="just" defTabSz="342892" fontAlgn="base" latinLnBrk="0">
              <a:spcBef>
                <a:spcPct val="0"/>
              </a:spcBef>
              <a:spcAft>
                <a:spcPct val="0"/>
              </a:spcAft>
            </a:pPr>
            <a:r>
              <a:rPr lang="en-US" sz="800">
                <a:solidFill>
                  <a:srgbClr val="292934"/>
                </a:solidFill>
              </a:rPr>
              <a:t>http://www.smh.com.au/world/accused-australian-paedophile-robert-ellis-says-he-doesnt-deserve-jail-20161018-gs59yd.html</a:t>
            </a:r>
          </a:p>
        </p:txBody>
      </p:sp>
      <p:sp>
        <p:nvSpPr>
          <p:cNvPr id="7" name="Title 5"/>
          <p:cNvSpPr txBox="1">
            <a:spLocks/>
          </p:cNvSpPr>
          <p:nvPr/>
        </p:nvSpPr>
        <p:spPr>
          <a:xfrm>
            <a:off x="1" y="329208"/>
            <a:ext cx="6741368" cy="459431"/>
          </a:xfrm>
          <a:prstGeom prst="rect">
            <a:avLst/>
          </a:prstGeom>
        </p:spPr>
        <p:txBody>
          <a:bodyPr vert="horz" lIns="68580" tIns="34290" rIns="68580" bIns="34290" rtlCol="0" anchor="t">
            <a:noAutofit/>
          </a:bodyPr>
          <a:lstStyle>
            <a:lvl1pPr algn="l" rtl="0" fontAlgn="base">
              <a:spcBef>
                <a:spcPct val="0"/>
              </a:spcBef>
              <a:spcAft>
                <a:spcPct val="0"/>
              </a:spcAft>
              <a:defRPr sz="3000" kern="1200" spc="-75">
                <a:solidFill>
                  <a:schemeClr val="tx2"/>
                </a:solidFill>
                <a:latin typeface="+mj-lt"/>
                <a:ea typeface="ＭＳ Ｐゴシック" charset="0"/>
                <a:cs typeface="ＭＳ Ｐゴシック" charset="0"/>
              </a:defRPr>
            </a:lvl1pPr>
            <a:lvl2pPr algn="l" rtl="0" fontAlgn="base">
              <a:spcBef>
                <a:spcPct val="0"/>
              </a:spcBef>
              <a:spcAft>
                <a:spcPct val="0"/>
              </a:spcAft>
              <a:defRPr sz="3000">
                <a:solidFill>
                  <a:schemeClr val="tx2"/>
                </a:solidFill>
                <a:latin typeface="Arial" charset="0"/>
                <a:ea typeface="ＭＳ Ｐゴシック" charset="0"/>
                <a:cs typeface="ＭＳ Ｐゴシック" charset="0"/>
              </a:defRPr>
            </a:lvl2pPr>
            <a:lvl3pPr algn="l" rtl="0" fontAlgn="base">
              <a:spcBef>
                <a:spcPct val="0"/>
              </a:spcBef>
              <a:spcAft>
                <a:spcPct val="0"/>
              </a:spcAft>
              <a:defRPr sz="3000">
                <a:solidFill>
                  <a:schemeClr val="tx2"/>
                </a:solidFill>
                <a:latin typeface="Arial" charset="0"/>
                <a:ea typeface="ＭＳ Ｐゴシック" charset="0"/>
                <a:cs typeface="ＭＳ Ｐゴシック" charset="0"/>
              </a:defRPr>
            </a:lvl3pPr>
            <a:lvl4pPr algn="l" rtl="0" fontAlgn="base">
              <a:spcBef>
                <a:spcPct val="0"/>
              </a:spcBef>
              <a:spcAft>
                <a:spcPct val="0"/>
              </a:spcAft>
              <a:defRPr sz="3000">
                <a:solidFill>
                  <a:schemeClr val="tx2"/>
                </a:solidFill>
                <a:latin typeface="Arial" charset="0"/>
                <a:ea typeface="ＭＳ Ｐゴシック" charset="0"/>
                <a:cs typeface="ＭＳ Ｐゴシック" charset="0"/>
              </a:defRPr>
            </a:lvl4pPr>
            <a:lvl5pPr algn="l" rtl="0" fontAlgn="base">
              <a:spcBef>
                <a:spcPct val="0"/>
              </a:spcBef>
              <a:spcAft>
                <a:spcPct val="0"/>
              </a:spcAft>
              <a:defRPr sz="3000">
                <a:solidFill>
                  <a:schemeClr val="tx2"/>
                </a:solidFill>
                <a:latin typeface="Arial" charset="0"/>
                <a:ea typeface="ＭＳ Ｐゴシック" charset="0"/>
                <a:cs typeface="ＭＳ Ｐゴシック" charset="0"/>
              </a:defRPr>
            </a:lvl5pPr>
            <a:lvl6pPr marL="342900" algn="l" rtl="0" fontAlgn="base">
              <a:spcBef>
                <a:spcPct val="0"/>
              </a:spcBef>
              <a:spcAft>
                <a:spcPct val="0"/>
              </a:spcAft>
              <a:defRPr sz="3000">
                <a:solidFill>
                  <a:schemeClr val="tx2"/>
                </a:solidFill>
                <a:latin typeface="Arial" charset="0"/>
                <a:ea typeface="ＭＳ Ｐゴシック" charset="0"/>
                <a:cs typeface="ＭＳ Ｐゴシック" charset="0"/>
              </a:defRPr>
            </a:lvl6pPr>
            <a:lvl7pPr marL="685800" algn="l" rtl="0" fontAlgn="base">
              <a:spcBef>
                <a:spcPct val="0"/>
              </a:spcBef>
              <a:spcAft>
                <a:spcPct val="0"/>
              </a:spcAft>
              <a:defRPr sz="3000">
                <a:solidFill>
                  <a:schemeClr val="tx2"/>
                </a:solidFill>
                <a:latin typeface="Arial" charset="0"/>
                <a:ea typeface="ＭＳ Ｐゴシック" charset="0"/>
                <a:cs typeface="ＭＳ Ｐゴシック" charset="0"/>
              </a:defRPr>
            </a:lvl7pPr>
            <a:lvl8pPr marL="1028700" algn="l" rtl="0" fontAlgn="base">
              <a:spcBef>
                <a:spcPct val="0"/>
              </a:spcBef>
              <a:spcAft>
                <a:spcPct val="0"/>
              </a:spcAft>
              <a:defRPr sz="3000">
                <a:solidFill>
                  <a:schemeClr val="tx2"/>
                </a:solidFill>
                <a:latin typeface="Arial" charset="0"/>
                <a:ea typeface="ＭＳ Ｐゴシック" charset="0"/>
                <a:cs typeface="ＭＳ Ｐゴシック" charset="0"/>
              </a:defRPr>
            </a:lvl8pPr>
            <a:lvl9pPr marL="1371600" algn="l" rtl="0" fontAlgn="base">
              <a:spcBef>
                <a:spcPct val="0"/>
              </a:spcBef>
              <a:spcAft>
                <a:spcPct val="0"/>
              </a:spcAft>
              <a:defRPr sz="3000">
                <a:solidFill>
                  <a:schemeClr val="tx2"/>
                </a:solidFill>
                <a:latin typeface="Arial" charset="0"/>
                <a:ea typeface="ＭＳ Ｐゴシック" charset="0"/>
                <a:cs typeface="ＭＳ Ｐゴシック" charset="0"/>
              </a:defRPr>
            </a:lvl9pPr>
          </a:lstStyle>
          <a:p>
            <a:pPr algn="ctr" defTabSz="914400" latinLnBrk="0">
              <a:defRPr/>
            </a:pPr>
            <a:r>
              <a:rPr lang="km-KH" sz="1800" dirty="0">
                <a:solidFill>
                  <a:srgbClr val="000000"/>
                </a:solidFill>
                <a:latin typeface="Kh Muol" panose="02000500000000020004" pitchFamily="2" charset="0"/>
                <a:cs typeface="Kh Muol" panose="02000500000000020004" pitchFamily="2" charset="0"/>
              </a:rPr>
              <a:t>ប្រទេសឥណ្ឌូនេស៊ី</a:t>
            </a:r>
            <a:r>
              <a:rPr lang="en-US" sz="1800" dirty="0">
                <a:solidFill>
                  <a:srgbClr val="000000"/>
                </a:solidFill>
                <a:latin typeface="Kh Muol" panose="02000500000000020004" pitchFamily="2" charset="0"/>
                <a:cs typeface="Kh Muol" panose="02000500000000020004" pitchFamily="2" charset="0"/>
              </a:rPr>
              <a:t> - </a:t>
            </a:r>
            <a:r>
              <a:rPr lang="km-KH" sz="1800" dirty="0">
                <a:solidFill>
                  <a:srgbClr val="000000"/>
                </a:solidFill>
                <a:latin typeface="Kh Muol" panose="02000500000000020004" pitchFamily="2" charset="0"/>
                <a:cs typeface="Kh Muol" panose="02000500000000020004" pitchFamily="2" charset="0"/>
              </a:rPr>
              <a:t>ឧទាហរណ៍ករណីសិក្សា</a:t>
            </a:r>
            <a:r>
              <a:rPr lang="en-US" sz="2400" b="1" dirty="0">
                <a:solidFill>
                  <a:srgbClr val="000000"/>
                </a:solidFill>
                <a:latin typeface="Kh Muol" panose="02000500000000020004" pitchFamily="2" charset="0"/>
                <a:cs typeface="Kh Muol" panose="02000500000000020004" pitchFamily="2" charset="0"/>
              </a:rPr>
              <a:t> </a:t>
            </a:r>
            <a:br>
              <a:rPr lang="en-US" sz="2400" b="1" dirty="0">
                <a:solidFill>
                  <a:srgbClr val="000000"/>
                </a:solidFill>
                <a:latin typeface="Kh Muol" panose="02000500000000020004" pitchFamily="2" charset="0"/>
                <a:cs typeface="Kh Muol" panose="02000500000000020004" pitchFamily="2" charset="0"/>
              </a:rPr>
            </a:br>
            <a:br>
              <a:rPr lang="en-US" sz="2100" dirty="0">
                <a:solidFill>
                  <a:schemeClr val="tx1"/>
                </a:solidFill>
                <a:latin typeface="Corbel" charset="0"/>
              </a:rPr>
            </a:br>
            <a:endParaRPr lang="th-TH" sz="2100" dirty="0">
              <a:solidFill>
                <a:schemeClr val="tx1"/>
              </a:solidFill>
              <a:latin typeface="Corbel" charset="0"/>
            </a:endParaRPr>
          </a:p>
        </p:txBody>
      </p:sp>
    </p:spTree>
    <p:extLst>
      <p:ext uri="{BB962C8B-B14F-4D97-AF65-F5344CB8AC3E}">
        <p14:creationId xmlns:p14="http://schemas.microsoft.com/office/powerpoint/2010/main" val="393548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ross 16"/>
          <p:cNvSpPr/>
          <p:nvPr/>
        </p:nvSpPr>
        <p:spPr>
          <a:xfrm>
            <a:off x="1322766" y="1679079"/>
            <a:ext cx="685800" cy="685800"/>
          </a:xfrm>
          <a:prstGeom prst="plus">
            <a:avLst>
              <a:gd name="adj" fmla="val 3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6" name="Text Placeholder 2"/>
          <p:cNvSpPr>
            <a:spLocks noGrp="1"/>
          </p:cNvSpPr>
          <p:nvPr>
            <p:ph type="body" sz="quarter" idx="10"/>
          </p:nvPr>
        </p:nvSpPr>
        <p:spPr>
          <a:xfrm>
            <a:off x="1052736" y="2715766"/>
            <a:ext cx="4824536" cy="1224136"/>
          </a:xfrm>
        </p:spPr>
        <p:txBody>
          <a:bodyPr/>
          <a:lstStyle/>
          <a:p>
            <a:pPr algn="ctr">
              <a:lnSpc>
                <a:spcPct val="150000"/>
              </a:lnSpc>
              <a:spcBef>
                <a:spcPts val="0"/>
              </a:spcBef>
            </a:pPr>
            <a:r>
              <a:rPr lang="km-KH" sz="1800" dirty="0">
                <a:latin typeface="Kh Muol" panose="02000500000000020004" pitchFamily="2" charset="0"/>
                <a:cs typeface="Kh Muol" panose="02000500000000020004" pitchFamily="2" charset="0"/>
              </a:rPr>
              <a:t>តើអន្តោប្រវេសន៍នៃប្រទេសឥណ្ឌូនេស៊ី </a:t>
            </a:r>
          </a:p>
          <a:p>
            <a:pPr algn="ctr">
              <a:lnSpc>
                <a:spcPct val="150000"/>
              </a:lnSpc>
              <a:spcBef>
                <a:spcPts val="0"/>
              </a:spcBef>
            </a:pPr>
            <a:r>
              <a:rPr lang="km-KH" sz="1800" dirty="0">
                <a:latin typeface="Kh Muol" panose="02000500000000020004" pitchFamily="2" charset="0"/>
                <a:cs typeface="Kh Muol" panose="02000500000000020004" pitchFamily="2" charset="0"/>
              </a:rPr>
              <a:t>កំពុងធ្វើអ្វីចំពោះការធ្វើដំណើររបស់ជនល្មើសផ្លូវភេទលើកុមារ?</a:t>
            </a:r>
          </a:p>
        </p:txBody>
      </p:sp>
    </p:spTree>
    <p:extLst>
      <p:ext uri="{BB962C8B-B14F-4D97-AF65-F5344CB8AC3E}">
        <p14:creationId xmlns:p14="http://schemas.microsoft.com/office/powerpoint/2010/main" val="23494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pic>
        <p:nvPicPr>
          <p:cNvPr id="4" name="Picture 3" descr="halam inisiativ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020022"/>
          </a:xfrm>
          <a:prstGeom prst="rect">
            <a:avLst/>
          </a:prstGeom>
        </p:spPr>
      </p:pic>
    </p:spTree>
    <p:extLst>
      <p:ext uri="{BB962C8B-B14F-4D97-AF65-F5344CB8AC3E}">
        <p14:creationId xmlns:p14="http://schemas.microsoft.com/office/powerpoint/2010/main" val="264724127"/>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over and End Slide Master">
  <a:themeElements>
    <a:clrScheme name="ALLPPT-COLOR-A21">
      <a:dk1>
        <a:sysClr val="windowText" lastClr="000000"/>
      </a:dk1>
      <a:lt1>
        <a:sysClr val="window" lastClr="FFFFFF"/>
      </a:lt1>
      <a:dk2>
        <a:srgbClr val="1F497D"/>
      </a:dk2>
      <a:lt2>
        <a:srgbClr val="EEECE1"/>
      </a:lt2>
      <a:accent1>
        <a:srgbClr val="47A3DE"/>
      </a:accent1>
      <a:accent2>
        <a:srgbClr val="477DC7"/>
      </a:accent2>
      <a:accent3>
        <a:srgbClr val="47A3DE"/>
      </a:accent3>
      <a:accent4>
        <a:srgbClr val="477DC7"/>
      </a:accent4>
      <a:accent5>
        <a:srgbClr val="47A3DE"/>
      </a:accent5>
      <a:accent6>
        <a:srgbClr val="477DC7"/>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1">
      <a:dk1>
        <a:sysClr val="windowText" lastClr="000000"/>
      </a:dk1>
      <a:lt1>
        <a:sysClr val="window" lastClr="FFFFFF"/>
      </a:lt1>
      <a:dk2>
        <a:srgbClr val="1F497D"/>
      </a:dk2>
      <a:lt2>
        <a:srgbClr val="EEECE1"/>
      </a:lt2>
      <a:accent1>
        <a:srgbClr val="47A3DE"/>
      </a:accent1>
      <a:accent2>
        <a:srgbClr val="477DC7"/>
      </a:accent2>
      <a:accent3>
        <a:srgbClr val="47A3DE"/>
      </a:accent3>
      <a:accent4>
        <a:srgbClr val="477DC7"/>
      </a:accent4>
      <a:accent5>
        <a:srgbClr val="47A3DE"/>
      </a:accent5>
      <a:accent6>
        <a:srgbClr val="477DC7"/>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7DC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1">
      <a:dk1>
        <a:sysClr val="windowText" lastClr="000000"/>
      </a:dk1>
      <a:lt1>
        <a:sysClr val="window" lastClr="FFFFFF"/>
      </a:lt1>
      <a:dk2>
        <a:srgbClr val="1F497D"/>
      </a:dk2>
      <a:lt2>
        <a:srgbClr val="EEECE1"/>
      </a:lt2>
      <a:accent1>
        <a:srgbClr val="47A3DE"/>
      </a:accent1>
      <a:accent2>
        <a:srgbClr val="477DC7"/>
      </a:accent2>
      <a:accent3>
        <a:srgbClr val="47A3DE"/>
      </a:accent3>
      <a:accent4>
        <a:srgbClr val="477DC7"/>
      </a:accent4>
      <a:accent5>
        <a:srgbClr val="47A3DE"/>
      </a:accent5>
      <a:accent6>
        <a:srgbClr val="477DC7"/>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1855</TotalTime>
  <Words>1041</Words>
  <Application>Microsoft Office PowerPoint</Application>
  <PresentationFormat>Custom</PresentationFormat>
  <Paragraphs>200</Paragraphs>
  <Slides>16</Slides>
  <Notes>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16</vt:i4>
      </vt:variant>
    </vt:vector>
  </HeadingPairs>
  <TitlesOfParts>
    <vt:vector size="31" baseType="lpstr">
      <vt:lpstr>Arial</vt:lpstr>
      <vt:lpstr>Arial Narrow</vt:lpstr>
      <vt:lpstr>Calibri</vt:lpstr>
      <vt:lpstr>Corbel</vt:lpstr>
      <vt:lpstr>Kh Battambang</vt:lpstr>
      <vt:lpstr>Kh Muol</vt:lpstr>
      <vt:lpstr>Kh Siemreap</vt:lpstr>
      <vt:lpstr>Khmer OS Battambang</vt:lpstr>
      <vt:lpstr>Verdana</vt:lpstr>
      <vt:lpstr>Wingdings</vt:lpstr>
      <vt:lpstr>Cover and End Slide Master</vt:lpstr>
      <vt:lpstr>Contents Slide Master</vt:lpstr>
      <vt:lpstr>Section Break Slide Master</vt:lpstr>
      <vt:lpstr>Clarity</vt:lpstr>
      <vt:lpstr>1_Clarity</vt:lpstr>
      <vt:lpstr>PowerPoint Presentation</vt:lpstr>
      <vt:lpstr>PowerPoint Presentation</vt:lpstr>
      <vt:lpstr>PowerPoint Presentation</vt:lpstr>
      <vt:lpstr>PowerPoint Presentation</vt:lpstr>
      <vt:lpstr>PowerPoint Presentation</vt:lpstr>
      <vt:lpstr>ប្រទេសឥណ្ឌូនេស៊ី៖ គឺជាគោលដៅទីមួយសម្រាប់ ជនល្មើសផ្លូវភេទលើកុមារជាជនជាតិអូស្រ្តាលី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DELL</cp:lastModifiedBy>
  <cp:revision>121</cp:revision>
  <dcterms:created xsi:type="dcterms:W3CDTF">2016-12-05T23:26:54Z</dcterms:created>
  <dcterms:modified xsi:type="dcterms:W3CDTF">2019-06-26T07:05:43Z</dcterms:modified>
</cp:coreProperties>
</file>