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65" r:id="rId5"/>
    <p:sldId id="266" r:id="rId6"/>
    <p:sldId id="269" r:id="rId7"/>
    <p:sldId id="263" r:id="rId8"/>
    <p:sldId id="267" r:id="rId9"/>
    <p:sldId id="258" r:id="rId10"/>
    <p:sldId id="259" r:id="rId11"/>
    <p:sldId id="260" r:id="rId12"/>
    <p:sldId id="261" r:id="rId13"/>
    <p:sldId id="268" r:id="rId14"/>
    <p:sldId id="262" r:id="rId1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64" y="-108"/>
      </p:cViewPr>
      <p:guideLst>
        <p:guide orient="horz" pos="3156"/>
        <p:guide pos="216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96B7030-4810-43F7-9456-61BD8A646926}" type="datetimeFigureOut">
              <a:rPr lang="en-US" smtClean="0"/>
              <a:t>27-06-2019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73CBAF2-9A6B-4D31-BD7D-98FABD516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2249081-CD72-4BF3-ABC6-9E6070C3D61D}" type="datetimeFigureOut">
              <a:rPr lang="en-US" smtClean="0"/>
              <a:t>27-06-2019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6398DDD-F637-494C-B6DE-C9A76A672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98DDD-F637-494C-B6DE-C9A76A6729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3FFD8-0525-48E4-A464-F753B9397CED}" type="datetime1">
              <a:rPr lang="en-US" smtClean="0"/>
              <a:t>27-06-2019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34260-A39B-4E48-99AB-B29E52C6CE27}" type="datetime1">
              <a:rPr lang="en-US" smtClean="0"/>
              <a:t>27-06-2019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AE19-C419-4015-80E8-3CAB7AB6CBBC}" type="datetime1">
              <a:rPr lang="en-US" smtClean="0"/>
              <a:t>27-06-2019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76" y="1600200"/>
            <a:ext cx="4236724" cy="42367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0297-AE65-4F63-A062-1823113393CB}" type="datetime1">
              <a:rPr lang="en-US" smtClean="0"/>
              <a:t>27-06-2019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73BA-050A-41D2-B8D1-A255820B171E}" type="datetime1">
              <a:rPr lang="en-US" smtClean="0"/>
              <a:t>27-06-2019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6F44-6B90-4D2C-A6CF-3082B7592D58}" type="datetime1">
              <a:rPr lang="en-US" smtClean="0"/>
              <a:t>27-06-2019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49A9-E835-42B1-8C5C-9CAD9D13988E}" type="datetime1">
              <a:rPr lang="en-US" smtClean="0"/>
              <a:t>27-06-2019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EDE1-EB20-49B4-9264-F0C763F8FF8B}" type="datetime1">
              <a:rPr lang="en-US" smtClean="0"/>
              <a:t>27-06-2019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A08E-9D70-4ED1-86A6-665F8C88F018}" type="datetime1">
              <a:rPr lang="en-US" smtClean="0"/>
              <a:t>27-06-2019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FC7C-9C04-4E47-BFE8-84058977B9BA}" type="datetime1">
              <a:rPr lang="en-US" smtClean="0"/>
              <a:t>27-06-2019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9946-DAAA-48CC-AFCE-66F4FB087164}" type="datetime1">
              <a:rPr lang="en-US" smtClean="0"/>
              <a:t>27-06-2019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267EC8-FA6B-4737-8E4B-52A4D43B0CCC}" type="datetime1">
              <a:rPr lang="en-US" smtClean="0"/>
              <a:t>27-06-2019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3A7C4EAC-8618-42D7-B134-656866DAD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163128"/>
            <a:ext cx="8229600" cy="29422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m-KH" sz="2800" dirty="0" smtClean="0">
                <a:solidFill>
                  <a:srgbClr val="C00000"/>
                </a:solidFill>
                <a:latin typeface="Khmer OS Muol Light" pitchFamily="2" charset="0"/>
                <a:cs typeface="Khmer OS Muol Light" pitchFamily="2" charset="0"/>
              </a:rPr>
              <a:t>វគ្គបណ្តុះបណ្តាលស្តីពី</a:t>
            </a:r>
            <a:br>
              <a:rPr lang="km-KH" sz="2800" dirty="0" smtClean="0">
                <a:solidFill>
                  <a:srgbClr val="C00000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km-KH" sz="2800" dirty="0" smtClean="0">
                <a:solidFill>
                  <a:srgbClr val="C00000"/>
                </a:solidFill>
                <a:latin typeface="Khmer OS Muol Light" pitchFamily="2" charset="0"/>
                <a:cs typeface="Khmer OS Muol Light" pitchFamily="2" charset="0"/>
              </a:rPr>
              <a:t>ការធ្វើអាជីវកម្មផ្លូវភេទលើកុមារ</a:t>
            </a:r>
            <a:br>
              <a:rPr lang="km-KH" sz="2800" dirty="0" smtClean="0">
                <a:solidFill>
                  <a:srgbClr val="C00000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km-KH" sz="2200" dirty="0" smtClean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សណ្ឋាគារ </a:t>
            </a:r>
            <a:r>
              <a:rPr lang="en-US" sz="2200" dirty="0" smtClean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SOFITEL</a:t>
            </a:r>
            <a:r>
              <a:rPr lang="km-KH" sz="2200" dirty="0" smtClean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 ភ្នំពេញ</a:t>
            </a:r>
            <a:br>
              <a:rPr lang="km-KH" sz="2200" dirty="0" smtClean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</a:br>
            <a:r>
              <a:rPr lang="km-KH" sz="2200" dirty="0" smtClean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១</a:t>
            </a:r>
            <a:r>
              <a:rPr lang="en-US" sz="2200" dirty="0" smtClean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-</a:t>
            </a:r>
            <a:r>
              <a:rPr lang="km-KH" sz="2200" dirty="0" smtClean="0">
                <a:solidFill>
                  <a:schemeClr val="tx1"/>
                </a:solidFill>
                <a:latin typeface="Khmer OS Muol Light" pitchFamily="2" charset="0"/>
                <a:cs typeface="Khmer OS Muol Light" pitchFamily="2" charset="0"/>
              </a:rPr>
              <a:t>៤ កក្កដា ២០១៩</a:t>
            </a:r>
            <a:endParaRPr lang="en-US" sz="2200" dirty="0">
              <a:solidFill>
                <a:schemeClr val="tx1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228272"/>
            <a:ext cx="8079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000" dirty="0" smtClean="0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rPr>
              <a:t>ឧទ្ទេសនាមដោយ </a:t>
            </a:r>
            <a:r>
              <a:rPr lang="km-KH" sz="2000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ឧត្តមសេនីយ៍ឯក ជីវ ផល្លី </a:t>
            </a:r>
          </a:p>
          <a:p>
            <a:pPr algn="ctr">
              <a:lnSpc>
                <a:spcPct val="150000"/>
              </a:lnSpc>
            </a:pPr>
            <a:r>
              <a:rPr lang="km-KH" sz="2000" dirty="0" smtClean="0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rPr>
              <a:t>ប្រធាននាយកដ្ឋានប្រឆាំងការជួញដូរមនុស្ស និងការពារអនីតិជន</a:t>
            </a:r>
          </a:p>
          <a:p>
            <a:pPr algn="ctr">
              <a:lnSpc>
                <a:spcPct val="150000"/>
              </a:lnSpc>
            </a:pPr>
            <a:r>
              <a:rPr lang="km-KH" sz="2000" dirty="0" smtClean="0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rPr>
              <a:t>ទូរសព្ទលេខៈ  ០៨៨</a:t>
            </a:r>
            <a:r>
              <a:rPr lang="en-US" sz="2000" dirty="0" smtClean="0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rPr>
              <a:t>-</a:t>
            </a:r>
            <a:r>
              <a:rPr lang="km-KH" sz="2000" dirty="0" smtClean="0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rPr>
              <a:t>៥៧៩៩៧៧៧​ ,  ០១២</a:t>
            </a:r>
            <a:r>
              <a:rPr lang="en-US" sz="2000" dirty="0" smtClean="0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rPr>
              <a:t>-</a:t>
            </a:r>
            <a:r>
              <a:rPr lang="km-KH" sz="2000" dirty="0" smtClean="0">
                <a:solidFill>
                  <a:srgbClr val="002060"/>
                </a:solidFill>
                <a:latin typeface="Khmer OS Siemreap" pitchFamily="2" charset="0"/>
                <a:cs typeface="Khmer OS Siemreap" pitchFamily="2" charset="0"/>
              </a:rPr>
              <a:t>២១២៤១៧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96" y="507343"/>
            <a:ext cx="1931057" cy="193105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>
                <a:latin typeface="Khmer OS Muol Light" pitchFamily="2" charset="0"/>
                <a:cs typeface="Khmer OS Muol Light" pitchFamily="2" charset="0"/>
              </a:rPr>
              <a:t>៥</a:t>
            </a:r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. ចំណុចត្រូវយកចិត្តទុកដាក់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ការឆែកឆេរ (ម.៩១)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ការបិទស្លាកបោះត្រាលើវត្ថុតាង (ម.៩២)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ចាប់យកវត្ថុតាង និងដកហូត និងការថែរក្សាភស្តុតាងឲ្យបានល្អ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ពិនិត្យភស្តុតាង តម្រុយ ដែលអាចធ្វើការចោទប្រកាន់បាន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កំណត់ហេតុលើការស្តាប់ចម្លើយ (ម.៩៣)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ត្រៀមកម្រងសំណួរ និងប្រភពព័ត៌មាន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ពិនិត្យអង្គហេតុ និងអង្គច្បាប់មុនការផ្តើមចោទប្រកាន់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ជៀសវាងការចោទប្រកាន់ខុសបទល្មើស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ការត្រួតពិនិត្យខាងផ្នែកបច្ចេកទេស ឬវិទ្យាសាស្ត្រ (ម.៩៥)</a:t>
            </a:r>
            <a:endParaRPr lang="en-US" dirty="0" smtClean="0">
              <a:latin typeface="Khmer OS Siemreap" pitchFamily="2" charset="0"/>
              <a:cs typeface="Khmer OS Siemreap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កិច្ចសហការជាមួយនាយកដ្ឋានប្រឆាំងបទល្មើសបច្ចេកវិទ្យា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សម្របសម្រួល ជម្រុញការងារកោសលវិច្ច័យ</a:t>
            </a:r>
            <a:endParaRPr lang="en-US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2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៦. អនុវត្តការស៊ើបអង្កេតបែបកុមារមេត្រី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អនុវត្តនីតិវិធីកុមារមេត្រី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ការសម្ភាសន៍កុមារី ត្រូវធ្វើឡើងដោយនគរបាលជាស្ត្រី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ការសម្ភាសន៍កុមាត្រូវមានតំណាងស្របច្បាប់ចូលរួម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ត្រូវមានការប្រគល់ ទទួលកុមាររងគ្រោះ តាមនីតិវិធី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ត្រូវមានការផ្តល់សេវាបឋមសមស្របដល់កុមាររងគ្រោះ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ករណីបទល្មើសកុមារទំនាស់នឹងច្បាប់ អនុវត្តនីតិវិធីបង្វែ និងនីតិវិធីព្រហ្មទណ្ឌ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អនុវត្តតាមច្បាប់ស្តីពីយុត្តិធម៌អនីតិជន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អនីតិជនដែលត្រូវបានឃាត់ខ្លួន (ម.១០០)</a:t>
            </a:r>
            <a:endParaRPr lang="en-US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>
                <a:latin typeface="Khmer OS Muol Light" pitchFamily="2" charset="0"/>
                <a:cs typeface="Khmer OS Muol Light" pitchFamily="2" charset="0"/>
              </a:rPr>
              <a:t>៧</a:t>
            </a:r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. ការអនុវត្តវិធានការបង្ការទប់ស្កាត់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មានបញ្ជីគ្រប់គ្រងកន្លែងសង្ស័យប្រព្រឹត្តបទល្មើស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មានបញ្ជីគ្រប់គ្រងមុខសញ្ញាសង្ស័យ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មានផែនការបង្ការទប់ស្កាត់ និងការពារ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មានកិច្ចសហការ និងការប្រមូលព័ត៌មាន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មានកម្លាំងផ្តល់ព័ត៌មាន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មានបញ្ជីគ្រប់គ្រងកុមារងាយរងគ្រោះ និងកុមាររងគ្រោះ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មានការផ្លាស់ប្តូរព័ត៌មានទៅវិញទៅមក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មានការគាំពារកុមាររងគ្រោះឲ្យបានល្អ</a:t>
            </a:r>
            <a:endParaRPr lang="en-US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5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>
                <a:latin typeface="Khmer OS Muol Light" pitchFamily="2" charset="0"/>
                <a:cs typeface="Khmer OS Muol Light" pitchFamily="2" charset="0"/>
              </a:rPr>
              <a:t>៨</a:t>
            </a:r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. អនុសាសន៍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មានកម្លាំងមូលដ្ឋានសម្ងាត់ដើម្បីប្រមូលព័ត៌មាន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ពិនិត្យមើលមាត្រាច្បាប់ពាក់ព័ន្ធ បញ្ញត្តិពីបទល្មើសផ្លូវភេទកុមារ ធ្វើលិខិតជូនដំណឹង បកប្រែជាភាសាអង់គ្លេ</a:t>
            </a:r>
            <a:r>
              <a:rPr lang="km-KH" sz="2000" dirty="0">
                <a:latin typeface="Khmer OS Siemreap" pitchFamily="2" charset="0"/>
                <a:cs typeface="Khmer OS Siemreap" pitchFamily="2" charset="0"/>
              </a:rPr>
              <a:t>ស</a:t>
            </a: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 និងភាសាចិន បិទផ្សព្វផ្សាយតាមបន្ទប់ផ្ទះជួល ផ្ទះសំណាក់ សណ្ឋាគារ និងកន្លែងកំសាន្តសប្បាយនានា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សហការជាមួយអាជ្ញាធរមានសមត្ថកិច្ចពាក់ព័ន្ធនៅមូលដ្ឋាន ឃ្លាំមើលជនសង្ស័យ និងចាត់វិធានការបង្ក្រាបតាមនីតិវិធីឲ្យបានទាន់ពេលវេលា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រាយការណ៍ សុំយោបល់នាយកដ្ឋាន ដើម្បីសម្របសម្រួលដោះស្រាយនិងអន្តរាគមន៍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បង្កើនការស៊ើបអង្កេតស្រាវជ្រាវព័ត៌មានអាជីវកម្មផ្លូវភេទកុមារតាម </a:t>
            </a:r>
            <a:r>
              <a:rPr lang="en-US" sz="2000" dirty="0" smtClean="0">
                <a:latin typeface="Khmer OS Siemreap" pitchFamily="2" charset="0"/>
                <a:cs typeface="Khmer OS Siemreap" pitchFamily="2" charset="0"/>
              </a:rPr>
              <a:t>Online</a:t>
            </a:r>
            <a:endParaRPr lang="km-KH" sz="2000" dirty="0" smtClean="0">
              <a:latin typeface="Khmer OS Siemreap" pitchFamily="2" charset="0"/>
              <a:cs typeface="Khmer OS Siemreap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យកចិត្តទុកដាក់បើកការស៊ើបអង្កេតការចរាចរសាច់ប្រាក់ ពាក់ព័ន្ធបទល្មើសជួញដូរមនុស្ស ពិសេសអាជីវកម្មផ្លូវភេទកុមារ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sz="2000" dirty="0" smtClean="0">
                <a:latin typeface="Khmer OS Siemreap" pitchFamily="2" charset="0"/>
                <a:cs typeface="Khmer OS Siemreap" pitchFamily="2" charset="0"/>
              </a:rPr>
              <a:t>បង្កើនកិច្ចសហការ និងសហប្រតិបត្តិការជាតិ និងអន្តរជាតិ ដើម្បីបង្ការទប់ស្កាត់        សង្គ្រោះជនរងគ្រោះ បង្ក្រាបចាប់ខ្លួន និងផ្តន្ទាទោសជនល្មើស។</a:t>
            </a:r>
            <a:endParaRPr lang="en-US" sz="2000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03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m-KH" sz="4800" dirty="0" smtClean="0">
                <a:latin typeface="Khmer OS Muol Light" pitchFamily="2" charset="0"/>
                <a:cs typeface="Khmer OS Muol Light" pitchFamily="2" charset="0"/>
              </a:rPr>
              <a:t>សំណួរ និងចម្លើយ</a:t>
            </a:r>
            <a:endParaRPr lang="en-US" sz="4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315200" cy="1752600"/>
          </a:xfrm>
        </p:spPr>
        <p:txBody>
          <a:bodyPr anchor="ctr">
            <a:normAutofit/>
          </a:bodyPr>
          <a:lstStyle/>
          <a:p>
            <a:r>
              <a:rPr lang="km-KH" dirty="0" smtClean="0">
                <a:solidFill>
                  <a:srgbClr val="002060"/>
                </a:solidFill>
                <a:latin typeface="Khmer OS Muol Light" pitchFamily="2" charset="0"/>
                <a:cs typeface="Khmer OS Muol Light" pitchFamily="2" charset="0"/>
              </a:rPr>
              <a:t>សូមអរគុណចំពោះការយកចិត្តទុកដាក់ស្តាប់។</a:t>
            </a:r>
            <a:endParaRPr lang="en-US" dirty="0">
              <a:solidFill>
                <a:srgbClr val="002060"/>
              </a:solidFill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9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មាតិការ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១.	នីតិវិធីស៊ើបអង្កេត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២.	ចំណុចអនុវត្តល្អ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៣.	ចំណុចខ្វះខាត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៤.	ចំណុចត្រូវប្រតិបត្តិ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៥.	ចំណុចត្រូវយកចិត្តទុកដាក់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៦.	អនុវត្តស៊ើបអង្កេតបែបកុមារមេត្រី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៧.	ការអនុវត្តវិធានការបង្ការទប់ស្កាត់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៨.	អនុសាសន៍</a:t>
            </a:r>
            <a:endParaRPr lang="km-KH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១. នីតិវិធីស៊ើងអង្កេត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>
                <a:latin typeface="Khmer OS Siemreap" pitchFamily="2" charset="0"/>
                <a:cs typeface="Khmer OS Siemreap" pitchFamily="2" charset="0"/>
              </a:rPr>
              <a:t>អំណាចរបស់ព្រះរាជអាជ្ញា (ម.៣៧)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បេសកកម្ម</a:t>
            </a:r>
            <a:r>
              <a:rPr lang="km-KH" dirty="0">
                <a:latin typeface="Khmer OS Siemreap" pitchFamily="2" charset="0"/>
                <a:cs typeface="Khmer OS Siemreap" pitchFamily="2" charset="0"/>
              </a:rPr>
              <a:t>របស់នគបាលយុត្តិធម៌ (ម.៥៦)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>
                <a:latin typeface="Khmer OS Siemreap" pitchFamily="2" charset="0"/>
                <a:cs typeface="Khmer OS Siemreap" pitchFamily="2" charset="0"/>
              </a:rPr>
              <a:t>ជាជំនួយការរបស់តុលាការ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>
                <a:latin typeface="Khmer OS Siemreap" pitchFamily="2" charset="0"/>
                <a:cs typeface="Khmer OS Siemreap" pitchFamily="2" charset="0"/>
              </a:rPr>
              <a:t>ត្រួតពិនិត្យបទឧក្រិដ្ឋ បទ</a:t>
            </a: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មជ្ឈិម </a:t>
            </a:r>
            <a:r>
              <a:rPr lang="km-KH" dirty="0">
                <a:latin typeface="Khmer OS Siemreap" pitchFamily="2" charset="0"/>
                <a:cs typeface="Khmer OS Siemreap" pitchFamily="2" charset="0"/>
              </a:rPr>
              <a:t>និងបទលហុ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>
                <a:latin typeface="Khmer OS Siemreap" pitchFamily="2" charset="0"/>
                <a:cs typeface="Khmer OS Siemreap" pitchFamily="2" charset="0"/>
              </a:rPr>
              <a:t>កំណត់អត្តសញ្ញាណ និងចាប់ខ្លួនជនល្មើស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>
                <a:latin typeface="Khmer OS Siemreap" pitchFamily="2" charset="0"/>
                <a:cs typeface="Khmer OS Siemreap" pitchFamily="2" charset="0"/>
              </a:rPr>
              <a:t>ប្រមូលភស្តុតាង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មណ្ឌលរដ្ឋបាលបំពេញការងារ (ម.៦៧)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ការពន្លាតសមត្ថកិច្ចដែនដី (ម.៦៨)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កំណត់ហេតុនៃបទល្មើស (ម.៧១)</a:t>
            </a:r>
            <a:endParaRPr lang="km-KH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១. នីតិវិធីស៊ើងអង្កេត (ត)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កំណត់ហេតុ (ម.៧២)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បញ្ជីបណ្តឹង (ម.៧៣)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ចំណាត់ការបន្តពីការដាក់ពាក្យប្តឹង (ម.៧៤)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ការបំពានលើសកម្មភាពតុលាការ (ម.៧៥)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និយមន័យបទឧក្រិដ្ឋ ឬមជ្ឈិមជាក់ស្តែង (ម.៨៦)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ការចាប់ខ្លួនក្នុងករណីបទឧក្រិដ្ឋ ឬបទមជ្ឈិមជាក់ស្តែង (ម.៨៧)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ការចាត់ទុកដូចជាបទឧក្រិដ្ឋ ឬបទមជ្ឈិមជាក់ស្តែង (ម.៨៨)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វិធានការដំបូងក្នុងករណីបទឧក្រិដ្ឋ ឬមជ្ឈិមជាក់ស្តែង (ម.៨៩)</a:t>
            </a:r>
            <a:endParaRPr lang="km-KH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0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១. នីតិវិធីស៊ើងអង្កេត (ត)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sz="2200" dirty="0" smtClean="0">
                <a:latin typeface="Khmer OS Siemreap" pitchFamily="2" charset="0"/>
                <a:cs typeface="Khmer OS Siemreap" pitchFamily="2" charset="0"/>
              </a:rPr>
              <a:t>បទបញ្ជាឲ្យចូលខ្លួនក្នុងករណីការស៊ើបអង្កេតបទល្មើសជាក់ស្តែង (ម.៩៤)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ការឃាត់ខ្លួន (ម.៩៦)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កំណត់ហេតុស្តីពីការឃាត់ខ្លួន (ម.៩៧)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ជំនួយរបស់មេធាវីនៅក្នុងពេលឃាត់ខ្លួន (ម.៩៨)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ជំនួយរបស់គ្រូពេទ្យនៅក្នុងពេលឃាត់ខ្លួន (ម.៩៩)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បញ្ជីនៃការឃាត់ខ្លួន (ម.១០១)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ការបញ្ជូនខ្លួនបុគ្គលដែលត្រូវបានឃាត់ខ្លួន (ម.១០៣)</a:t>
            </a:r>
            <a:endParaRPr lang="km-KH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42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១. នីតិវិធីស៊ើងអង្កេត (ត)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ការបើកការស៊ើបអង្កេតបឋម (ម.១១១)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ការឆែកឆេរ (ម.១១៣)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ការបញ្ជាឲ្យចូលខ្លួន ការស៊ើបអង្កេតបឋម (ម.១១៤)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កំណត់ហេតុស្រង់ចម្លើយ ការស៊ើបអង្កេតបឋម (ម.១១៥)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ការឃាត់ខ្លួនជនជាប់សង្ស័យ (ម.១១៦)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មោឃភាពនៃការមិនគោរពវិធានបញ្ញត្តិ (ម.១១៧)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ការសម្ងាត់នៃការស៊ើបសួរ (ម.១២១)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  <a:tabLst>
                <a:tab pos="457200" algn="l"/>
              </a:tabLst>
            </a:pPr>
            <a:endParaRPr lang="km-KH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>
                <a:latin typeface="Khmer OS Muol Light" pitchFamily="2" charset="0"/>
                <a:cs typeface="Khmer OS Muol Light" pitchFamily="2" charset="0"/>
              </a:rPr>
              <a:t>២</a:t>
            </a:r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. ចំណុចអនុវត្តល្អ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មានកិច្ចសហការរវាង នគរបាលជាតិ នគរបាលអន្តរជាតិ </a:t>
            </a:r>
            <a:r>
              <a:rPr lang="en-US" dirty="0" smtClean="0">
                <a:latin typeface="Khmer OS Siemreap" pitchFamily="2" charset="0"/>
                <a:cs typeface="Khmer OS Siemreap" pitchFamily="2" charset="0"/>
              </a:rPr>
              <a:t>NGOs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ប្រមូលព័ត៌មានទាន់ពេលវេលា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កំណត់កុមាររងគ្រោះ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មានផែនការច្បាស់លាស់ចុះប្រតិបត្តិការ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អនុវត្តច្បាប់តាមនីតិវិធី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ផ្</a:t>
            </a:r>
            <a:r>
              <a:rPr lang="km-KH" dirty="0">
                <a:latin typeface="Khmer OS Siemreap" pitchFamily="2" charset="0"/>
                <a:cs typeface="Khmer OS Siemreap" pitchFamily="2" charset="0"/>
              </a:rPr>
              <a:t>តល់សេវាគាំពារដល់</a:t>
            </a: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កុមារ</a:t>
            </a:r>
            <a:endParaRPr lang="km-KH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៣. ចំណុចខ្វះខាត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កិច្ចសហការប្រមូលព័ត៌មាន និងផ្ទៀងផ្ទាត់មិនទាន់បានល្អ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ការរៀបចំផែនការមុនប្រតិបត្តិការមិនទាន់បានល្អ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ការពិនិត្យអង្គហេតុ និងអង្គច្បាប់មិនទាន់បានគ្រប់ជ្រុងជ្រោយ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ការអនុ</a:t>
            </a: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វត្តនីតិ</a:t>
            </a: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វិធីនៅមានចន្លោះប្រហោង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មិនទាន់មានការយកចិត្តទុកដាក់ចុះនិទ្ទេសក្នុងពេលអនុវត្តនីតិវិធី។</a:t>
            </a:r>
            <a:endParaRPr lang="km-KH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m-KH" sz="2800" dirty="0">
                <a:latin typeface="Khmer OS Muol Light" pitchFamily="2" charset="0"/>
                <a:cs typeface="Khmer OS Muol Light" pitchFamily="2" charset="0"/>
              </a:rPr>
              <a:t>៤</a:t>
            </a:r>
            <a:r>
              <a:rPr lang="km-KH" sz="2800" dirty="0" smtClean="0">
                <a:latin typeface="Khmer OS Muol Light" pitchFamily="2" charset="0"/>
                <a:cs typeface="Khmer OS Muol Light" pitchFamily="2" charset="0"/>
              </a:rPr>
              <a:t>. ចំណុចត្រូវប្រតិបត្តិ</a:t>
            </a:r>
            <a:endParaRPr lang="en-US" sz="2800" dirty="0">
              <a:latin typeface="Khmer OS Muol Light" pitchFamily="2" charset="0"/>
              <a:cs typeface="Khmer OS Muo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គួរប្រមូល ផ្ទៀងផ្ទាត់ និងផ្លាស់ប្តូរព័ត៌មាន (ប្រព័ន្ធបច្ចេកវិទ្យា និង </a:t>
            </a:r>
            <a:r>
              <a:rPr lang="en-US" dirty="0" smtClean="0">
                <a:latin typeface="Khmer OS Siemreap" pitchFamily="2" charset="0"/>
                <a:cs typeface="Khmer OS Siemreap" pitchFamily="2" charset="0"/>
              </a:rPr>
              <a:t>Online)</a:t>
            </a:r>
            <a:endParaRPr lang="km-KH" dirty="0" smtClean="0">
              <a:latin typeface="Khmer OS Siemreap" pitchFamily="2" charset="0"/>
              <a:cs typeface="Khmer OS Siemreap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គួរស្នើសុំគោលការណ៍ ណែនាំជំនាញ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គួរមានកិច្ចសហការជាមួយអ្នកផ្តល់ព័ត៌មានបន្ថែម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គួររៀបចំផែនការ ពិនិត្យអង្គហេតុ និងអង្គច្បាប់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គួរមានការឃ្លាំមើលជនសង្ស័យ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km-KH" dirty="0" smtClean="0">
                <a:latin typeface="Khmer OS Siemreap" pitchFamily="2" charset="0"/>
                <a:cs typeface="Khmer OS Siemreap" pitchFamily="2" charset="0"/>
              </a:rPr>
              <a:t>គួរមានកម្លាំងមូលដ្ឋានសម្ងាត់តាមដានឃ្លាំមើលកន្លែងសង្ស័យ</a:t>
            </a:r>
            <a:endParaRPr lang="en-US" dirty="0">
              <a:latin typeface="Khmer OS Siemreap" pitchFamily="2" charset="0"/>
              <a:cs typeface="Khmer OS Siemreap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4EAC-8618-42D7-B134-656866DADC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366</TotalTime>
  <Words>1120</Words>
  <Application>Microsoft Office PowerPoint</Application>
  <PresentationFormat>On-screen Show (4:3)</PresentationFormat>
  <Paragraphs>123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វគ្គបណ្តុះបណ្តាលស្តីពី ការធ្វើអាជីវកម្មផ្លូវភេទលើកុមារ សណ្ឋាគារ SOFITEL ភ្នំពេញ ១-៤ កក្កដា ២០១៩</vt:lpstr>
      <vt:lpstr>មាតិការ</vt:lpstr>
      <vt:lpstr>១. នីតិវិធីស៊ើងអង្កេត</vt:lpstr>
      <vt:lpstr>១. នីតិវិធីស៊ើងអង្កេត (ត)</vt:lpstr>
      <vt:lpstr>១. នីតិវិធីស៊ើងអង្កេត (ត)</vt:lpstr>
      <vt:lpstr>១. នីតិវិធីស៊ើងអង្កេត (ត)</vt:lpstr>
      <vt:lpstr>២. ចំណុចអនុវត្តល្អ</vt:lpstr>
      <vt:lpstr>៣. ចំណុចខ្វះខាត</vt:lpstr>
      <vt:lpstr>៤. ចំណុចត្រូវប្រតិបត្តិ</vt:lpstr>
      <vt:lpstr>៥. ចំណុចត្រូវយកចិត្តទុកដាក់</vt:lpstr>
      <vt:lpstr>៦. អនុវត្តការស៊ើបអង្កេតបែបកុមារមេត្រី</vt:lpstr>
      <vt:lpstr>៧. ការអនុវត្តវិធានការបង្ការទប់ស្កាត់</vt:lpstr>
      <vt:lpstr>៨. អនុសាសន៍</vt:lpstr>
      <vt:lpstr>សំណួរ និងចម្លើយ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សិក្ខាសាលា ស្តីពីកិច្ចសហប្រតិបត្តិការជាតិ  និងអន្តរជាតិ ក្នុងការស៊ើបអង្កេតបទល្មើសផ្លូវភេទលើកុមារ ដែលប្រព្រឹត្តដោយទេសចរ</dc:title>
  <dc:creator>Buth Sitha</dc:creator>
  <cp:lastModifiedBy>Buth Sitha</cp:lastModifiedBy>
  <cp:revision>22</cp:revision>
  <cp:lastPrinted>2019-06-27T11:17:26Z</cp:lastPrinted>
  <dcterms:created xsi:type="dcterms:W3CDTF">2019-06-11T12:24:48Z</dcterms:created>
  <dcterms:modified xsi:type="dcterms:W3CDTF">2019-06-27T11:20:57Z</dcterms:modified>
</cp:coreProperties>
</file>