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38" r:id="rId2"/>
    <p:sldMasterId id="2147483850" r:id="rId3"/>
  </p:sldMasterIdLst>
  <p:notesMasterIdLst>
    <p:notesMasterId r:id="rId11"/>
  </p:notesMasterIdLst>
  <p:handoutMasterIdLst>
    <p:handoutMasterId r:id="rId12"/>
  </p:handoutMasterIdLst>
  <p:sldIdLst>
    <p:sldId id="256" r:id="rId4"/>
    <p:sldId id="425" r:id="rId5"/>
    <p:sldId id="422" r:id="rId6"/>
    <p:sldId id="423" r:id="rId7"/>
    <p:sldId id="308" r:id="rId8"/>
    <p:sldId id="303" r:id="rId9"/>
    <p:sldId id="424" r:id="rId10"/>
  </p:sldIdLst>
  <p:sldSz cx="9144000" cy="6858000" type="screen4x3"/>
  <p:notesSz cx="6797675" cy="9928225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  <a:srgbClr val="1D294D"/>
    <a:srgbClr val="566B87"/>
    <a:srgbClr val="B3B8AD"/>
    <a:srgbClr val="000000"/>
    <a:srgbClr val="6B95C7"/>
    <a:srgbClr val="7FA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96837" autoAdjust="0"/>
  </p:normalViewPr>
  <p:slideViewPr>
    <p:cSldViewPr snapToGrid="0">
      <p:cViewPr varScale="1">
        <p:scale>
          <a:sx n="110" d="100"/>
          <a:sy n="110" d="100"/>
        </p:scale>
        <p:origin x="14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6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[Book1]Sheet3!PivotTable2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km-KH" sz="1600" b="0" dirty="0">
                <a:effectLst/>
                <a:latin typeface="Kh Battambang" panose="02000500000000020004" pitchFamily="2" charset="0"/>
                <a:cs typeface="Kh Battambang" panose="02000500000000020004" pitchFamily="2" charset="0"/>
              </a:rPr>
              <a:t>អ្នកធ្វើដំណើរដែលត្រូវបានចោទប្រកាន់ពីការរួមភេទជាមួយកុមារនៅឆ្នាំ២០១៧</a:t>
            </a:r>
            <a:r>
              <a:rPr lang="km-KH" sz="1600" b="1" dirty="0">
                <a:effectLst/>
              </a:rPr>
              <a:t> </a:t>
            </a:r>
            <a:endParaRPr lang="en-US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9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Sheet3!$A$2:$A$4</c:f>
              <c:strCache>
                <c:ptCount val="2"/>
                <c:pt idx="0">
                  <c:v>2017</c:v>
                </c:pt>
                <c:pt idx="1">
                  <c:v>Since Dec 2017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2"/>
                <c:pt idx="0">
                  <c:v>41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378-8D16-5DC6031F7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799504"/>
        <c:axId val="214799896"/>
      </c:barChart>
      <c:catAx>
        <c:axId val="21479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9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99896"/>
        <c:crosses val="autoZero"/>
        <c:auto val="0"/>
        <c:lblAlgn val="ctr"/>
        <c:lblOffset val="100"/>
        <c:noMultiLvlLbl val="0"/>
      </c:catAx>
      <c:valAx>
        <c:axId val="214799896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9950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7A9E2-0983-1F40-BFC3-DA936CEC7BF7}" type="doc">
      <dgm:prSet loTypeId="urn:microsoft.com/office/officeart/2005/8/layout/radial4" loCatId="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50529D6-E713-8F49-BFA5-38997D31FC8F}">
      <dgm:prSet phldrT="[Text]"/>
      <dgm:spPr/>
      <dgm:t>
        <a:bodyPr/>
        <a:lstStyle/>
        <a:p>
          <a:pPr algn="ctr"/>
          <a:r>
            <a:rPr lang="km-KH" altLang="en-US" b="0" i="0" dirty="0">
              <a:latin typeface="Kh System" panose="02000500000000020004" pitchFamily="2" charset="0"/>
              <a:cs typeface="Kh System" panose="02000500000000020004" pitchFamily="2" charset="0"/>
            </a:rPr>
            <a:t>ការធ្វើដំណើររបស់ជនល្មើស</a:t>
          </a:r>
          <a:endParaRPr lang="en-US" dirty="0"/>
        </a:p>
      </dgm:t>
    </dgm:pt>
    <dgm:pt modelId="{C06889EB-D94A-6E47-9870-48CCA1C46CB1}" type="parTrans" cxnId="{6602019E-5ADA-A74F-A46A-132E8D3C885F}">
      <dgm:prSet/>
      <dgm:spPr/>
      <dgm:t>
        <a:bodyPr/>
        <a:lstStyle/>
        <a:p>
          <a:pPr algn="ctr"/>
          <a:endParaRPr lang="en-US"/>
        </a:p>
      </dgm:t>
    </dgm:pt>
    <dgm:pt modelId="{80D0724D-6382-6F45-89FE-A99F43938C23}" type="sibTrans" cxnId="{6602019E-5ADA-A74F-A46A-132E8D3C885F}">
      <dgm:prSet/>
      <dgm:spPr/>
      <dgm:t>
        <a:bodyPr/>
        <a:lstStyle/>
        <a:p>
          <a:pPr algn="ctr"/>
          <a:endParaRPr lang="en-US"/>
        </a:p>
      </dgm:t>
    </dgm:pt>
    <dgm:pt modelId="{B41F71BF-FE20-6F45-9696-2AAB7910D4E9}">
      <dgm:prSet phldrT="[Text]"/>
      <dgm:spPr/>
      <dgm:t>
        <a:bodyPr/>
        <a:lstStyle/>
        <a:p>
          <a:pPr algn="ctr"/>
          <a:r>
            <a:rPr lang="km-KH" altLang="en-US" b="0" i="0" dirty="0">
              <a:latin typeface="Kh System" panose="02000500000000020004" pitchFamily="2" charset="0"/>
              <a:cs typeface="Kh System" panose="02000500000000020004" pitchFamily="2" charset="0"/>
            </a:rPr>
            <a:t>ការស្នាក់នៅក្នុងសណ្ឋាគារបង់លុយ</a:t>
          </a:r>
          <a:endParaRPr lang="en-US" dirty="0"/>
        </a:p>
      </dgm:t>
    </dgm:pt>
    <dgm:pt modelId="{C8618421-56DA-7C4D-B7E1-4C92F197D4C4}" type="parTrans" cxnId="{E1339BB3-045E-214D-8D18-EE78537A7633}">
      <dgm:prSet/>
      <dgm:spPr/>
      <dgm:t>
        <a:bodyPr/>
        <a:lstStyle/>
        <a:p>
          <a:pPr algn="ctr"/>
          <a:endParaRPr lang="en-US"/>
        </a:p>
      </dgm:t>
    </dgm:pt>
    <dgm:pt modelId="{0815C640-169C-4946-9279-641EE9198DF0}" type="sibTrans" cxnId="{E1339BB3-045E-214D-8D18-EE78537A7633}">
      <dgm:prSet/>
      <dgm:spPr/>
      <dgm:t>
        <a:bodyPr/>
        <a:lstStyle/>
        <a:p>
          <a:pPr algn="ctr"/>
          <a:endParaRPr lang="en-US"/>
        </a:p>
      </dgm:t>
    </dgm:pt>
    <dgm:pt modelId="{B06C644F-0496-804B-B9C2-48CCBC31D289}">
      <dgm:prSet phldrT="[Text]"/>
      <dgm:spPr/>
      <dgm:t>
        <a:bodyPr/>
        <a:lstStyle/>
        <a:p>
          <a:pPr algn="ctr"/>
          <a:r>
            <a:rPr lang="km-KH" altLang="en-US" b="0" i="0" dirty="0">
              <a:latin typeface="Kh System" panose="02000500000000020004" pitchFamily="2" charset="0"/>
              <a:cs typeface="Kh System" panose="02000500000000020004" pitchFamily="2" charset="0"/>
            </a:rPr>
            <a:t>មិនមែនស្រុកអ្នកទេសចរណ៍</a:t>
          </a:r>
          <a:endParaRPr lang="en-US" dirty="0"/>
        </a:p>
      </dgm:t>
    </dgm:pt>
    <dgm:pt modelId="{CE04A5EB-DFF8-8342-B447-3C26BD3A62D3}" type="parTrans" cxnId="{77D318EE-9BDD-C546-A022-1DA773E9A448}">
      <dgm:prSet/>
      <dgm:spPr/>
      <dgm:t>
        <a:bodyPr/>
        <a:lstStyle/>
        <a:p>
          <a:pPr algn="ctr"/>
          <a:endParaRPr lang="en-US"/>
        </a:p>
      </dgm:t>
    </dgm:pt>
    <dgm:pt modelId="{74523548-4787-D345-BAD7-03F829D086C1}" type="sibTrans" cxnId="{77D318EE-9BDD-C546-A022-1DA773E9A448}">
      <dgm:prSet/>
      <dgm:spPr/>
      <dgm:t>
        <a:bodyPr/>
        <a:lstStyle/>
        <a:p>
          <a:pPr algn="ctr"/>
          <a:endParaRPr lang="en-US"/>
        </a:p>
      </dgm:t>
    </dgm:pt>
    <dgm:pt modelId="{09C59CBA-BB98-E644-B0FA-6E0CA919A08C}">
      <dgm:prSet phldrT="[Text]"/>
      <dgm:spPr/>
      <dgm:t>
        <a:bodyPr/>
        <a:lstStyle/>
        <a:p>
          <a:pPr algn="ctr"/>
          <a:r>
            <a:rPr lang="km-KH" altLang="en-US" b="0" i="0" dirty="0">
              <a:latin typeface="Kh System" panose="02000500000000020004" pitchFamily="2" charset="0"/>
              <a:cs typeface="Kh System" panose="02000500000000020004" pitchFamily="2" charset="0"/>
            </a:rPr>
            <a:t>អ្នកស្នាក់នៅយូរ</a:t>
          </a:r>
          <a:endParaRPr lang="en-US" b="0" i="0" dirty="0"/>
        </a:p>
      </dgm:t>
    </dgm:pt>
    <dgm:pt modelId="{36D2E493-DD52-5E4B-864A-C17C4A60F461}" type="parTrans" cxnId="{5264CA66-B918-D94F-B381-B3D00656B92E}">
      <dgm:prSet/>
      <dgm:spPr/>
      <dgm:t>
        <a:bodyPr/>
        <a:lstStyle/>
        <a:p>
          <a:pPr algn="ctr"/>
          <a:endParaRPr lang="en-US"/>
        </a:p>
      </dgm:t>
    </dgm:pt>
    <dgm:pt modelId="{6AAA9A2E-229A-1441-B9FE-84F1B073FBC2}" type="sibTrans" cxnId="{5264CA66-B918-D94F-B381-B3D00656B92E}">
      <dgm:prSet/>
      <dgm:spPr/>
      <dgm:t>
        <a:bodyPr/>
        <a:lstStyle/>
        <a:p>
          <a:pPr algn="ctr"/>
          <a:endParaRPr lang="en-US"/>
        </a:p>
      </dgm:t>
    </dgm:pt>
    <dgm:pt modelId="{A8AF4753-A403-3849-A158-7E41221293B2}">
      <dgm:prSet phldrT="[Text]"/>
      <dgm:spPr/>
      <dgm:t>
        <a:bodyPr/>
        <a:lstStyle/>
        <a:p>
          <a:pPr algn="ctr"/>
          <a:r>
            <a:rPr lang="km-KH" altLang="en-US" b="0" i="0" dirty="0">
              <a:latin typeface="Kh System" panose="02000500000000020004" pitchFamily="2" charset="0"/>
              <a:cs typeface="Kh System" panose="02000500000000020004" pitchFamily="2" charset="0"/>
            </a:rPr>
            <a:t>អ្នកដំណើរដែលវិត្រឡប់</a:t>
          </a:r>
          <a:endParaRPr lang="en-US" dirty="0"/>
        </a:p>
      </dgm:t>
    </dgm:pt>
    <dgm:pt modelId="{F6D5CEC5-2D1B-BF4D-B885-EA2841C416A8}" type="parTrans" cxnId="{F2B1C40C-4756-0E48-A053-700A0B271D7E}">
      <dgm:prSet/>
      <dgm:spPr/>
      <dgm:t>
        <a:bodyPr/>
        <a:lstStyle/>
        <a:p>
          <a:pPr algn="ctr"/>
          <a:endParaRPr lang="en-US"/>
        </a:p>
      </dgm:t>
    </dgm:pt>
    <dgm:pt modelId="{9C9AD85A-4E9C-4A4B-A487-A0E08D3BD2F1}" type="sibTrans" cxnId="{F2B1C40C-4756-0E48-A053-700A0B271D7E}">
      <dgm:prSet/>
      <dgm:spPr/>
      <dgm:t>
        <a:bodyPr/>
        <a:lstStyle/>
        <a:p>
          <a:pPr algn="ctr"/>
          <a:endParaRPr lang="en-US"/>
        </a:p>
      </dgm:t>
    </dgm:pt>
    <dgm:pt modelId="{06BFA48A-7B51-4171-8C04-C78625D5DBB2}">
      <dgm:prSet phldrT="[Text]"/>
      <dgm:spPr/>
      <dgm:t>
        <a:bodyPr/>
        <a:lstStyle/>
        <a:p>
          <a:pPr algn="ctr"/>
          <a:r>
            <a:rPr lang="km-KH" b="0" i="0" dirty="0">
              <a:latin typeface="Kh System" panose="02000500000000020004" pitchFamily="2" charset="0"/>
              <a:cs typeface="Kh System" panose="02000500000000020004" pitchFamily="2" charset="0"/>
            </a:rPr>
            <a:t>ព្រំដែនទឹកដីអាជីវកម្ម</a:t>
          </a:r>
          <a:endParaRPr lang="en-US" b="0" i="0" dirty="0">
            <a:latin typeface="Kh System" panose="02000500000000020004" pitchFamily="2" charset="0"/>
            <a:cs typeface="Kh System" panose="02000500000000020004" pitchFamily="2" charset="0"/>
          </a:endParaRPr>
        </a:p>
      </dgm:t>
    </dgm:pt>
    <dgm:pt modelId="{C78C3608-B16A-4977-9446-4CE48136DF62}" type="parTrans" cxnId="{9EED0169-B811-4A8C-85FF-EC5FC4535CDF}">
      <dgm:prSet/>
      <dgm:spPr/>
      <dgm:t>
        <a:bodyPr/>
        <a:lstStyle/>
        <a:p>
          <a:endParaRPr lang="en-AU"/>
        </a:p>
      </dgm:t>
    </dgm:pt>
    <dgm:pt modelId="{F1EB0E92-251D-439C-9D7D-8119C838236A}" type="sibTrans" cxnId="{9EED0169-B811-4A8C-85FF-EC5FC4535CDF}">
      <dgm:prSet/>
      <dgm:spPr/>
      <dgm:t>
        <a:bodyPr/>
        <a:lstStyle/>
        <a:p>
          <a:endParaRPr lang="en-AU"/>
        </a:p>
      </dgm:t>
    </dgm:pt>
    <dgm:pt modelId="{56B1FA3E-9F81-E44F-A5CC-21C7F01FBB6A}" type="pres">
      <dgm:prSet presAssocID="{98C7A9E2-0983-1F40-BFC3-DA936CEC7B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72C142-8939-7842-A73E-0A4DA7A5AF6B}" type="pres">
      <dgm:prSet presAssocID="{650529D6-E713-8F49-BFA5-38997D31FC8F}" presName="centerShape" presStyleLbl="node0" presStyleIdx="0" presStyleCnt="1"/>
      <dgm:spPr/>
    </dgm:pt>
    <dgm:pt modelId="{A348F6E3-031A-5145-9744-7DA481E2A7F4}" type="pres">
      <dgm:prSet presAssocID="{C8618421-56DA-7C4D-B7E1-4C92F197D4C4}" presName="parTrans" presStyleLbl="bgSibTrans2D1" presStyleIdx="0" presStyleCnt="5"/>
      <dgm:spPr/>
    </dgm:pt>
    <dgm:pt modelId="{423729B6-7434-1A42-ABF5-73C66DDAEF01}" type="pres">
      <dgm:prSet presAssocID="{B41F71BF-FE20-6F45-9696-2AAB7910D4E9}" presName="node" presStyleLbl="node1" presStyleIdx="0" presStyleCnt="5">
        <dgm:presLayoutVars>
          <dgm:bulletEnabled val="1"/>
        </dgm:presLayoutVars>
      </dgm:prSet>
      <dgm:spPr/>
    </dgm:pt>
    <dgm:pt modelId="{3EB22F6A-0A4C-674E-884A-B7F074ACDDB6}" type="pres">
      <dgm:prSet presAssocID="{CE04A5EB-DFF8-8342-B447-3C26BD3A62D3}" presName="parTrans" presStyleLbl="bgSibTrans2D1" presStyleIdx="1" presStyleCnt="5"/>
      <dgm:spPr/>
    </dgm:pt>
    <dgm:pt modelId="{10D2CD01-4B0E-E649-B0B9-3A586D0A886A}" type="pres">
      <dgm:prSet presAssocID="{B06C644F-0496-804B-B9C2-48CCBC31D289}" presName="node" presStyleLbl="node1" presStyleIdx="1" presStyleCnt="5">
        <dgm:presLayoutVars>
          <dgm:bulletEnabled val="1"/>
        </dgm:presLayoutVars>
      </dgm:prSet>
      <dgm:spPr/>
    </dgm:pt>
    <dgm:pt modelId="{551D1E5D-9331-394D-9420-C2BFF4EC2F12}" type="pres">
      <dgm:prSet presAssocID="{36D2E493-DD52-5E4B-864A-C17C4A60F461}" presName="parTrans" presStyleLbl="bgSibTrans2D1" presStyleIdx="2" presStyleCnt="5"/>
      <dgm:spPr/>
    </dgm:pt>
    <dgm:pt modelId="{8ECBCC3F-8693-E543-8D19-13DA589AF919}" type="pres">
      <dgm:prSet presAssocID="{09C59CBA-BB98-E644-B0FA-6E0CA919A08C}" presName="node" presStyleLbl="node1" presStyleIdx="2" presStyleCnt="5">
        <dgm:presLayoutVars>
          <dgm:bulletEnabled val="1"/>
        </dgm:presLayoutVars>
      </dgm:prSet>
      <dgm:spPr/>
    </dgm:pt>
    <dgm:pt modelId="{6DE243BA-9AE9-9141-B4DC-55E398FB290C}" type="pres">
      <dgm:prSet presAssocID="{F6D5CEC5-2D1B-BF4D-B885-EA2841C416A8}" presName="parTrans" presStyleLbl="bgSibTrans2D1" presStyleIdx="3" presStyleCnt="5"/>
      <dgm:spPr/>
    </dgm:pt>
    <dgm:pt modelId="{B2359641-077A-5F4F-81B5-844FD1BC9416}" type="pres">
      <dgm:prSet presAssocID="{A8AF4753-A403-3849-A158-7E41221293B2}" presName="node" presStyleLbl="node1" presStyleIdx="3" presStyleCnt="5">
        <dgm:presLayoutVars>
          <dgm:bulletEnabled val="1"/>
        </dgm:presLayoutVars>
      </dgm:prSet>
      <dgm:spPr/>
    </dgm:pt>
    <dgm:pt modelId="{6E2D30AA-0F03-4625-8CE1-1FC572636865}" type="pres">
      <dgm:prSet presAssocID="{C78C3608-B16A-4977-9446-4CE48136DF62}" presName="parTrans" presStyleLbl="bgSibTrans2D1" presStyleIdx="4" presStyleCnt="5"/>
      <dgm:spPr/>
    </dgm:pt>
    <dgm:pt modelId="{2C0536AC-6A2D-4E05-BDB2-184E819884C8}" type="pres">
      <dgm:prSet presAssocID="{06BFA48A-7B51-4171-8C04-C78625D5DBB2}" presName="node" presStyleLbl="node1" presStyleIdx="4" presStyleCnt="5">
        <dgm:presLayoutVars>
          <dgm:bulletEnabled val="1"/>
        </dgm:presLayoutVars>
      </dgm:prSet>
      <dgm:spPr/>
    </dgm:pt>
  </dgm:ptLst>
  <dgm:cxnLst>
    <dgm:cxn modelId="{F2B1C40C-4756-0E48-A053-700A0B271D7E}" srcId="{650529D6-E713-8F49-BFA5-38997D31FC8F}" destId="{A8AF4753-A403-3849-A158-7E41221293B2}" srcOrd="3" destOrd="0" parTransId="{F6D5CEC5-2D1B-BF4D-B885-EA2841C416A8}" sibTransId="{9C9AD85A-4E9C-4A4B-A487-A0E08D3BD2F1}"/>
    <dgm:cxn modelId="{43A7FF12-5B8E-4215-A6F0-6D6F405238E0}" type="presOf" srcId="{06BFA48A-7B51-4171-8C04-C78625D5DBB2}" destId="{2C0536AC-6A2D-4E05-BDB2-184E819884C8}" srcOrd="0" destOrd="0" presId="urn:microsoft.com/office/officeart/2005/8/layout/radial4"/>
    <dgm:cxn modelId="{5D581031-C2BA-4354-BCE2-016DB0F96F3A}" type="presOf" srcId="{09C59CBA-BB98-E644-B0FA-6E0CA919A08C}" destId="{8ECBCC3F-8693-E543-8D19-13DA589AF919}" srcOrd="0" destOrd="0" presId="urn:microsoft.com/office/officeart/2005/8/layout/radial4"/>
    <dgm:cxn modelId="{45D1E531-2E0A-45DB-A5E5-BDCE6D03317C}" type="presOf" srcId="{C78C3608-B16A-4977-9446-4CE48136DF62}" destId="{6E2D30AA-0F03-4625-8CE1-1FC572636865}" srcOrd="0" destOrd="0" presId="urn:microsoft.com/office/officeart/2005/8/layout/radial4"/>
    <dgm:cxn modelId="{DB4E743F-C3E5-4FDF-B703-CB5DDADFE8C4}" type="presOf" srcId="{650529D6-E713-8F49-BFA5-38997D31FC8F}" destId="{4A72C142-8939-7842-A73E-0A4DA7A5AF6B}" srcOrd="0" destOrd="0" presId="urn:microsoft.com/office/officeart/2005/8/layout/radial4"/>
    <dgm:cxn modelId="{A4D2BD5C-03FE-4E18-A53A-E4B0C7F477D6}" type="presOf" srcId="{C8618421-56DA-7C4D-B7E1-4C92F197D4C4}" destId="{A348F6E3-031A-5145-9744-7DA481E2A7F4}" srcOrd="0" destOrd="0" presId="urn:microsoft.com/office/officeart/2005/8/layout/radial4"/>
    <dgm:cxn modelId="{5264CA66-B918-D94F-B381-B3D00656B92E}" srcId="{650529D6-E713-8F49-BFA5-38997D31FC8F}" destId="{09C59CBA-BB98-E644-B0FA-6E0CA919A08C}" srcOrd="2" destOrd="0" parTransId="{36D2E493-DD52-5E4B-864A-C17C4A60F461}" sibTransId="{6AAA9A2E-229A-1441-B9FE-84F1B073FBC2}"/>
    <dgm:cxn modelId="{9EED0169-B811-4A8C-85FF-EC5FC4535CDF}" srcId="{650529D6-E713-8F49-BFA5-38997D31FC8F}" destId="{06BFA48A-7B51-4171-8C04-C78625D5DBB2}" srcOrd="4" destOrd="0" parTransId="{C78C3608-B16A-4977-9446-4CE48136DF62}" sibTransId="{F1EB0E92-251D-439C-9D7D-8119C838236A}"/>
    <dgm:cxn modelId="{64D7154D-E530-47B2-9AC9-BF7E9EFCB239}" type="presOf" srcId="{CE04A5EB-DFF8-8342-B447-3C26BD3A62D3}" destId="{3EB22F6A-0A4C-674E-884A-B7F074ACDDB6}" srcOrd="0" destOrd="0" presId="urn:microsoft.com/office/officeart/2005/8/layout/radial4"/>
    <dgm:cxn modelId="{29D3C355-8DE0-407C-B2FA-2674D32AEC51}" type="presOf" srcId="{F6D5CEC5-2D1B-BF4D-B885-EA2841C416A8}" destId="{6DE243BA-9AE9-9141-B4DC-55E398FB290C}" srcOrd="0" destOrd="0" presId="urn:microsoft.com/office/officeart/2005/8/layout/radial4"/>
    <dgm:cxn modelId="{D48E0199-FCAE-4066-A9EA-61D9281152DE}" type="presOf" srcId="{36D2E493-DD52-5E4B-864A-C17C4A60F461}" destId="{551D1E5D-9331-394D-9420-C2BFF4EC2F12}" srcOrd="0" destOrd="0" presId="urn:microsoft.com/office/officeart/2005/8/layout/radial4"/>
    <dgm:cxn modelId="{6602019E-5ADA-A74F-A46A-132E8D3C885F}" srcId="{98C7A9E2-0983-1F40-BFC3-DA936CEC7BF7}" destId="{650529D6-E713-8F49-BFA5-38997D31FC8F}" srcOrd="0" destOrd="0" parTransId="{C06889EB-D94A-6E47-9870-48CCA1C46CB1}" sibTransId="{80D0724D-6382-6F45-89FE-A99F43938C23}"/>
    <dgm:cxn modelId="{3B9413B3-1B84-4A6B-ACAD-F3391DD57338}" type="presOf" srcId="{B06C644F-0496-804B-B9C2-48CCBC31D289}" destId="{10D2CD01-4B0E-E649-B0B9-3A586D0A886A}" srcOrd="0" destOrd="0" presId="urn:microsoft.com/office/officeart/2005/8/layout/radial4"/>
    <dgm:cxn modelId="{E1339BB3-045E-214D-8D18-EE78537A7633}" srcId="{650529D6-E713-8F49-BFA5-38997D31FC8F}" destId="{B41F71BF-FE20-6F45-9696-2AAB7910D4E9}" srcOrd="0" destOrd="0" parTransId="{C8618421-56DA-7C4D-B7E1-4C92F197D4C4}" sibTransId="{0815C640-169C-4946-9279-641EE9198DF0}"/>
    <dgm:cxn modelId="{F8C7E2E7-9528-430B-B52C-A4BA5EF54E99}" type="presOf" srcId="{98C7A9E2-0983-1F40-BFC3-DA936CEC7BF7}" destId="{56B1FA3E-9F81-E44F-A5CC-21C7F01FBB6A}" srcOrd="0" destOrd="0" presId="urn:microsoft.com/office/officeart/2005/8/layout/radial4"/>
    <dgm:cxn modelId="{77D318EE-9BDD-C546-A022-1DA773E9A448}" srcId="{650529D6-E713-8F49-BFA5-38997D31FC8F}" destId="{B06C644F-0496-804B-B9C2-48CCBC31D289}" srcOrd="1" destOrd="0" parTransId="{CE04A5EB-DFF8-8342-B447-3C26BD3A62D3}" sibTransId="{74523548-4787-D345-BAD7-03F829D086C1}"/>
    <dgm:cxn modelId="{63F5BDF6-E426-4F6D-958D-A6BD2A2CD957}" type="presOf" srcId="{B41F71BF-FE20-6F45-9696-2AAB7910D4E9}" destId="{423729B6-7434-1A42-ABF5-73C66DDAEF01}" srcOrd="0" destOrd="0" presId="urn:microsoft.com/office/officeart/2005/8/layout/radial4"/>
    <dgm:cxn modelId="{B4B253FD-4B37-42AE-92AE-619875940204}" type="presOf" srcId="{A8AF4753-A403-3849-A158-7E41221293B2}" destId="{B2359641-077A-5F4F-81B5-844FD1BC9416}" srcOrd="0" destOrd="0" presId="urn:microsoft.com/office/officeart/2005/8/layout/radial4"/>
    <dgm:cxn modelId="{46756A94-7516-4E5E-8611-853456629779}" type="presParOf" srcId="{56B1FA3E-9F81-E44F-A5CC-21C7F01FBB6A}" destId="{4A72C142-8939-7842-A73E-0A4DA7A5AF6B}" srcOrd="0" destOrd="0" presId="urn:microsoft.com/office/officeart/2005/8/layout/radial4"/>
    <dgm:cxn modelId="{B1A9BBBA-830F-48EF-B493-4A6F62E894F8}" type="presParOf" srcId="{56B1FA3E-9F81-E44F-A5CC-21C7F01FBB6A}" destId="{A348F6E3-031A-5145-9744-7DA481E2A7F4}" srcOrd="1" destOrd="0" presId="urn:microsoft.com/office/officeart/2005/8/layout/radial4"/>
    <dgm:cxn modelId="{FE582E41-BF2B-4AE3-ADC6-FE5A3DC9023E}" type="presParOf" srcId="{56B1FA3E-9F81-E44F-A5CC-21C7F01FBB6A}" destId="{423729B6-7434-1A42-ABF5-73C66DDAEF01}" srcOrd="2" destOrd="0" presId="urn:microsoft.com/office/officeart/2005/8/layout/radial4"/>
    <dgm:cxn modelId="{A75AAB88-4619-42D1-B22F-E3E7D1BDFF2E}" type="presParOf" srcId="{56B1FA3E-9F81-E44F-A5CC-21C7F01FBB6A}" destId="{3EB22F6A-0A4C-674E-884A-B7F074ACDDB6}" srcOrd="3" destOrd="0" presId="urn:microsoft.com/office/officeart/2005/8/layout/radial4"/>
    <dgm:cxn modelId="{BA2F5923-B94D-4B8C-A9FD-6B595B05D0E5}" type="presParOf" srcId="{56B1FA3E-9F81-E44F-A5CC-21C7F01FBB6A}" destId="{10D2CD01-4B0E-E649-B0B9-3A586D0A886A}" srcOrd="4" destOrd="0" presId="urn:microsoft.com/office/officeart/2005/8/layout/radial4"/>
    <dgm:cxn modelId="{757F4569-FE9B-419C-A1DF-FC15914D57DB}" type="presParOf" srcId="{56B1FA3E-9F81-E44F-A5CC-21C7F01FBB6A}" destId="{551D1E5D-9331-394D-9420-C2BFF4EC2F12}" srcOrd="5" destOrd="0" presId="urn:microsoft.com/office/officeart/2005/8/layout/radial4"/>
    <dgm:cxn modelId="{2A56EE7C-2638-4B8C-A1E9-1BD31C9E05D3}" type="presParOf" srcId="{56B1FA3E-9F81-E44F-A5CC-21C7F01FBB6A}" destId="{8ECBCC3F-8693-E543-8D19-13DA589AF919}" srcOrd="6" destOrd="0" presId="urn:microsoft.com/office/officeart/2005/8/layout/radial4"/>
    <dgm:cxn modelId="{B983A12E-93CA-4D53-B720-C08C61269493}" type="presParOf" srcId="{56B1FA3E-9F81-E44F-A5CC-21C7F01FBB6A}" destId="{6DE243BA-9AE9-9141-B4DC-55E398FB290C}" srcOrd="7" destOrd="0" presId="urn:microsoft.com/office/officeart/2005/8/layout/radial4"/>
    <dgm:cxn modelId="{3DFFAE51-0BFC-4E11-8323-803B0949A716}" type="presParOf" srcId="{56B1FA3E-9F81-E44F-A5CC-21C7F01FBB6A}" destId="{B2359641-077A-5F4F-81B5-844FD1BC9416}" srcOrd="8" destOrd="0" presId="urn:microsoft.com/office/officeart/2005/8/layout/radial4"/>
    <dgm:cxn modelId="{52D57162-2B3A-43E3-BF09-42C80E4891F6}" type="presParOf" srcId="{56B1FA3E-9F81-E44F-A5CC-21C7F01FBB6A}" destId="{6E2D30AA-0F03-4625-8CE1-1FC572636865}" srcOrd="9" destOrd="0" presId="urn:microsoft.com/office/officeart/2005/8/layout/radial4"/>
    <dgm:cxn modelId="{F6AD6DB1-6733-463D-80E7-0097377CFD99}" type="presParOf" srcId="{56B1FA3E-9F81-E44F-A5CC-21C7F01FBB6A}" destId="{2C0536AC-6A2D-4E05-BDB2-184E819884C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7A9E2-0983-1F40-BFC3-DA936CEC7BF7}" type="doc">
      <dgm:prSet loTypeId="urn:microsoft.com/office/officeart/2005/8/layout/radial4" loCatId="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50529D6-E713-8F49-BFA5-38997D31FC8F}">
      <dgm:prSet phldrT="[Text]"/>
      <dgm:spPr/>
      <dgm:t>
        <a:bodyPr/>
        <a:lstStyle/>
        <a:p>
          <a:pPr algn="ctr"/>
          <a:r>
            <a:rPr lang="en-US" dirty="0"/>
            <a:t>AFP/MPS</a:t>
          </a:r>
        </a:p>
      </dgm:t>
    </dgm:pt>
    <dgm:pt modelId="{C06889EB-D94A-6E47-9870-48CCA1C46CB1}" type="parTrans" cxnId="{6602019E-5ADA-A74F-A46A-132E8D3C885F}">
      <dgm:prSet/>
      <dgm:spPr/>
      <dgm:t>
        <a:bodyPr/>
        <a:lstStyle/>
        <a:p>
          <a:pPr algn="ctr"/>
          <a:endParaRPr lang="en-US"/>
        </a:p>
      </dgm:t>
    </dgm:pt>
    <dgm:pt modelId="{80D0724D-6382-6F45-89FE-A99F43938C23}" type="sibTrans" cxnId="{6602019E-5ADA-A74F-A46A-132E8D3C885F}">
      <dgm:prSet/>
      <dgm:spPr/>
      <dgm:t>
        <a:bodyPr/>
        <a:lstStyle/>
        <a:p>
          <a:pPr algn="ctr"/>
          <a:endParaRPr lang="en-US"/>
        </a:p>
      </dgm:t>
    </dgm:pt>
    <dgm:pt modelId="{C6EF41C5-AE30-7447-8DA9-34E012C99F54}">
      <dgm:prSet phldrT="[Text]"/>
      <dgm:spPr/>
      <dgm:t>
        <a:bodyPr/>
        <a:lstStyle/>
        <a:p>
          <a:pPr algn="ctr"/>
          <a:r>
            <a:rPr lang="km-KH" altLang="en-US" dirty="0">
              <a:latin typeface="Kh System" panose="02000500000000020004" pitchFamily="2" charset="0"/>
              <a:cs typeface="Kh System" panose="02000500000000020004" pitchFamily="2" charset="0"/>
            </a:rPr>
            <a:t>គយនិងអន្តោប្រវេសន៍វៀតណាម</a:t>
          </a:r>
          <a:endParaRPr lang="en-US" dirty="0"/>
        </a:p>
      </dgm:t>
    </dgm:pt>
    <dgm:pt modelId="{8F72A36D-5033-444F-9F5D-05BAEDF44863}" type="parTrans" cxnId="{666793F6-F138-844F-8FFC-60605FF85AFE}">
      <dgm:prSet/>
      <dgm:spPr/>
      <dgm:t>
        <a:bodyPr/>
        <a:lstStyle/>
        <a:p>
          <a:pPr algn="ctr"/>
          <a:endParaRPr lang="en-US"/>
        </a:p>
      </dgm:t>
    </dgm:pt>
    <dgm:pt modelId="{A8A19018-448C-C740-8232-7E22262C07A7}" type="sibTrans" cxnId="{666793F6-F138-844F-8FFC-60605FF85AFE}">
      <dgm:prSet/>
      <dgm:spPr/>
      <dgm:t>
        <a:bodyPr/>
        <a:lstStyle/>
        <a:p>
          <a:pPr algn="ctr"/>
          <a:endParaRPr lang="en-US"/>
        </a:p>
      </dgm:t>
    </dgm:pt>
    <dgm:pt modelId="{B41F71BF-FE20-6F45-9696-2AAB7910D4E9}">
      <dgm:prSet phldrT="[Text]"/>
      <dgm:spPr/>
      <dgm:t>
        <a:bodyPr/>
        <a:lstStyle/>
        <a:p>
          <a:pPr algn="ctr"/>
          <a:r>
            <a:rPr lang="km-KH" altLang="en-US" dirty="0">
              <a:latin typeface="Kh System" panose="02000500000000020004" pitchFamily="2" charset="0"/>
              <a:cs typeface="Kh System" panose="02000500000000020004" pitchFamily="2" charset="0"/>
            </a:rPr>
            <a:t>ឧស្សាហកម្មទេសចរណ៍</a:t>
          </a:r>
          <a:r>
            <a:rPr lang="en-US" dirty="0"/>
            <a:t>-</a:t>
          </a:r>
          <a:r>
            <a:rPr lang="km-KH" dirty="0">
              <a:latin typeface="Kh System" panose="02000500000000020004" pitchFamily="2" charset="0"/>
              <a:cs typeface="Kh System" panose="02000500000000020004" pitchFamily="2" charset="0"/>
            </a:rPr>
            <a:t>បុគ្គលិកភ្នាក់ងារទេសចរណ៍សណ្ឋាគារ</a:t>
          </a:r>
          <a:endParaRPr lang="en-US" dirty="0">
            <a:latin typeface="Kh System" panose="02000500000000020004" pitchFamily="2" charset="0"/>
            <a:cs typeface="Kh System" panose="02000500000000020004" pitchFamily="2" charset="0"/>
          </a:endParaRPr>
        </a:p>
      </dgm:t>
    </dgm:pt>
    <dgm:pt modelId="{C8618421-56DA-7C4D-B7E1-4C92F197D4C4}" type="parTrans" cxnId="{E1339BB3-045E-214D-8D18-EE78537A7633}">
      <dgm:prSet/>
      <dgm:spPr/>
      <dgm:t>
        <a:bodyPr/>
        <a:lstStyle/>
        <a:p>
          <a:pPr algn="ctr"/>
          <a:endParaRPr lang="en-US"/>
        </a:p>
      </dgm:t>
    </dgm:pt>
    <dgm:pt modelId="{0815C640-169C-4946-9279-641EE9198DF0}" type="sibTrans" cxnId="{E1339BB3-045E-214D-8D18-EE78537A7633}">
      <dgm:prSet/>
      <dgm:spPr/>
      <dgm:t>
        <a:bodyPr/>
        <a:lstStyle/>
        <a:p>
          <a:pPr algn="ctr"/>
          <a:endParaRPr lang="en-US"/>
        </a:p>
      </dgm:t>
    </dgm:pt>
    <dgm:pt modelId="{B06C644F-0496-804B-B9C2-48CCBC31D289}">
      <dgm:prSet phldrT="[Text]"/>
      <dgm:spPr/>
      <dgm:t>
        <a:bodyPr/>
        <a:lstStyle/>
        <a:p>
          <a:pPr algn="ctr"/>
          <a:r>
            <a:rPr lang="km-KH" altLang="en-US" dirty="0">
              <a:latin typeface="Kh System" panose="02000500000000020004" pitchFamily="2" charset="0"/>
              <a:cs typeface="Kh System" panose="02000500000000020004" pitchFamily="2" charset="0"/>
            </a:rPr>
            <a:t>អង្គការមិនមែន        រដ្ឋាភិបាល</a:t>
          </a:r>
          <a:endParaRPr lang="en-US" dirty="0"/>
        </a:p>
      </dgm:t>
    </dgm:pt>
    <dgm:pt modelId="{CE04A5EB-DFF8-8342-B447-3C26BD3A62D3}" type="parTrans" cxnId="{77D318EE-9BDD-C546-A022-1DA773E9A448}">
      <dgm:prSet/>
      <dgm:spPr/>
      <dgm:t>
        <a:bodyPr/>
        <a:lstStyle/>
        <a:p>
          <a:pPr algn="ctr"/>
          <a:endParaRPr lang="en-US"/>
        </a:p>
      </dgm:t>
    </dgm:pt>
    <dgm:pt modelId="{74523548-4787-D345-BAD7-03F829D086C1}" type="sibTrans" cxnId="{77D318EE-9BDD-C546-A022-1DA773E9A448}">
      <dgm:prSet/>
      <dgm:spPr/>
      <dgm:t>
        <a:bodyPr/>
        <a:lstStyle/>
        <a:p>
          <a:pPr algn="ctr"/>
          <a:endParaRPr lang="en-US"/>
        </a:p>
      </dgm:t>
    </dgm:pt>
    <dgm:pt modelId="{09C59CBA-BB98-E644-B0FA-6E0CA919A08C}">
      <dgm:prSet phldrT="[Text]"/>
      <dgm:spPr/>
      <dgm:t>
        <a:bodyPr/>
        <a:lstStyle/>
        <a:p>
          <a:pPr algn="ctr"/>
          <a:r>
            <a:rPr lang="km-KH" altLang="en-US" dirty="0">
              <a:latin typeface="Kh System" panose="02000500000000020004" pitchFamily="2" charset="0"/>
              <a:cs typeface="Kh System" panose="02000500000000020004" pitchFamily="2" charset="0"/>
            </a:rPr>
            <a:t>គយនិងអន្តោប្រវេសន៍អូស្រ្តាលី</a:t>
          </a:r>
          <a:endParaRPr lang="en-US" dirty="0"/>
        </a:p>
      </dgm:t>
    </dgm:pt>
    <dgm:pt modelId="{36D2E493-DD52-5E4B-864A-C17C4A60F461}" type="parTrans" cxnId="{5264CA66-B918-D94F-B381-B3D00656B92E}">
      <dgm:prSet/>
      <dgm:spPr/>
      <dgm:t>
        <a:bodyPr/>
        <a:lstStyle/>
        <a:p>
          <a:pPr algn="ctr"/>
          <a:endParaRPr lang="en-US"/>
        </a:p>
      </dgm:t>
    </dgm:pt>
    <dgm:pt modelId="{6AAA9A2E-229A-1441-B9FE-84F1B073FBC2}" type="sibTrans" cxnId="{5264CA66-B918-D94F-B381-B3D00656B92E}">
      <dgm:prSet/>
      <dgm:spPr/>
      <dgm:t>
        <a:bodyPr/>
        <a:lstStyle/>
        <a:p>
          <a:pPr algn="ctr"/>
          <a:endParaRPr lang="en-US"/>
        </a:p>
      </dgm:t>
    </dgm:pt>
    <dgm:pt modelId="{A8AF4753-A403-3849-A158-7E41221293B2}">
      <dgm:prSet phldrT="[Text]"/>
      <dgm:spPr/>
      <dgm:t>
        <a:bodyPr/>
        <a:lstStyle/>
        <a:p>
          <a:pPr algn="ctr"/>
          <a:r>
            <a:rPr lang="km-KH" dirty="0">
              <a:latin typeface="Kh System" panose="02000500000000020004" pitchFamily="2" charset="0"/>
              <a:cs typeface="Kh System" panose="02000500000000020004" pitchFamily="2" charset="0"/>
            </a:rPr>
            <a:t>ដៃគូរតំបន់</a:t>
          </a:r>
          <a:endParaRPr lang="en-US" dirty="0"/>
        </a:p>
      </dgm:t>
    </dgm:pt>
    <dgm:pt modelId="{F6D5CEC5-2D1B-BF4D-B885-EA2841C416A8}" type="parTrans" cxnId="{F2B1C40C-4756-0E48-A053-700A0B271D7E}">
      <dgm:prSet/>
      <dgm:spPr/>
      <dgm:t>
        <a:bodyPr/>
        <a:lstStyle/>
        <a:p>
          <a:pPr algn="ctr"/>
          <a:endParaRPr lang="en-US"/>
        </a:p>
      </dgm:t>
    </dgm:pt>
    <dgm:pt modelId="{9C9AD85A-4E9C-4A4B-A487-A0E08D3BD2F1}" type="sibTrans" cxnId="{F2B1C40C-4756-0E48-A053-700A0B271D7E}">
      <dgm:prSet/>
      <dgm:spPr/>
      <dgm:t>
        <a:bodyPr/>
        <a:lstStyle/>
        <a:p>
          <a:pPr algn="ctr"/>
          <a:endParaRPr lang="en-US"/>
        </a:p>
      </dgm:t>
    </dgm:pt>
    <dgm:pt modelId="{56B1FA3E-9F81-E44F-A5CC-21C7F01FBB6A}" type="pres">
      <dgm:prSet presAssocID="{98C7A9E2-0983-1F40-BFC3-DA936CEC7B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72C142-8939-7842-A73E-0A4DA7A5AF6B}" type="pres">
      <dgm:prSet presAssocID="{650529D6-E713-8F49-BFA5-38997D31FC8F}" presName="centerShape" presStyleLbl="node0" presStyleIdx="0" presStyleCnt="1"/>
      <dgm:spPr/>
    </dgm:pt>
    <dgm:pt modelId="{03891079-49E5-BB4F-AF18-EB9F43DF1924}" type="pres">
      <dgm:prSet presAssocID="{8F72A36D-5033-444F-9F5D-05BAEDF44863}" presName="parTrans" presStyleLbl="bgSibTrans2D1" presStyleIdx="0" presStyleCnt="5"/>
      <dgm:spPr/>
    </dgm:pt>
    <dgm:pt modelId="{1673C40C-E8E1-CC4D-ACFD-DEEF8BF21CCB}" type="pres">
      <dgm:prSet presAssocID="{C6EF41C5-AE30-7447-8DA9-34E012C99F54}" presName="node" presStyleLbl="node1" presStyleIdx="0" presStyleCnt="5">
        <dgm:presLayoutVars>
          <dgm:bulletEnabled val="1"/>
        </dgm:presLayoutVars>
      </dgm:prSet>
      <dgm:spPr/>
    </dgm:pt>
    <dgm:pt modelId="{A348F6E3-031A-5145-9744-7DA481E2A7F4}" type="pres">
      <dgm:prSet presAssocID="{C8618421-56DA-7C4D-B7E1-4C92F197D4C4}" presName="parTrans" presStyleLbl="bgSibTrans2D1" presStyleIdx="1" presStyleCnt="5"/>
      <dgm:spPr/>
    </dgm:pt>
    <dgm:pt modelId="{423729B6-7434-1A42-ABF5-73C66DDAEF01}" type="pres">
      <dgm:prSet presAssocID="{B41F71BF-FE20-6F45-9696-2AAB7910D4E9}" presName="node" presStyleLbl="node1" presStyleIdx="1" presStyleCnt="5">
        <dgm:presLayoutVars>
          <dgm:bulletEnabled val="1"/>
        </dgm:presLayoutVars>
      </dgm:prSet>
      <dgm:spPr/>
    </dgm:pt>
    <dgm:pt modelId="{3EB22F6A-0A4C-674E-884A-B7F074ACDDB6}" type="pres">
      <dgm:prSet presAssocID="{CE04A5EB-DFF8-8342-B447-3C26BD3A62D3}" presName="parTrans" presStyleLbl="bgSibTrans2D1" presStyleIdx="2" presStyleCnt="5"/>
      <dgm:spPr/>
    </dgm:pt>
    <dgm:pt modelId="{10D2CD01-4B0E-E649-B0B9-3A586D0A886A}" type="pres">
      <dgm:prSet presAssocID="{B06C644F-0496-804B-B9C2-48CCBC31D289}" presName="node" presStyleLbl="node1" presStyleIdx="2" presStyleCnt="5">
        <dgm:presLayoutVars>
          <dgm:bulletEnabled val="1"/>
        </dgm:presLayoutVars>
      </dgm:prSet>
      <dgm:spPr/>
    </dgm:pt>
    <dgm:pt modelId="{551D1E5D-9331-394D-9420-C2BFF4EC2F12}" type="pres">
      <dgm:prSet presAssocID="{36D2E493-DD52-5E4B-864A-C17C4A60F461}" presName="parTrans" presStyleLbl="bgSibTrans2D1" presStyleIdx="3" presStyleCnt="5"/>
      <dgm:spPr/>
    </dgm:pt>
    <dgm:pt modelId="{8ECBCC3F-8693-E543-8D19-13DA589AF919}" type="pres">
      <dgm:prSet presAssocID="{09C59CBA-BB98-E644-B0FA-6E0CA919A08C}" presName="node" presStyleLbl="node1" presStyleIdx="3" presStyleCnt="5">
        <dgm:presLayoutVars>
          <dgm:bulletEnabled val="1"/>
        </dgm:presLayoutVars>
      </dgm:prSet>
      <dgm:spPr/>
    </dgm:pt>
    <dgm:pt modelId="{6DE243BA-9AE9-9141-B4DC-55E398FB290C}" type="pres">
      <dgm:prSet presAssocID="{F6D5CEC5-2D1B-BF4D-B885-EA2841C416A8}" presName="parTrans" presStyleLbl="bgSibTrans2D1" presStyleIdx="4" presStyleCnt="5"/>
      <dgm:spPr/>
    </dgm:pt>
    <dgm:pt modelId="{B2359641-077A-5F4F-81B5-844FD1BC9416}" type="pres">
      <dgm:prSet presAssocID="{A8AF4753-A403-3849-A158-7E41221293B2}" presName="node" presStyleLbl="node1" presStyleIdx="4" presStyleCnt="5">
        <dgm:presLayoutVars>
          <dgm:bulletEnabled val="1"/>
        </dgm:presLayoutVars>
      </dgm:prSet>
      <dgm:spPr/>
    </dgm:pt>
  </dgm:ptLst>
  <dgm:cxnLst>
    <dgm:cxn modelId="{8244780A-5E11-41A5-BA77-DDDE7DE252F6}" type="presOf" srcId="{C6EF41C5-AE30-7447-8DA9-34E012C99F54}" destId="{1673C40C-E8E1-CC4D-ACFD-DEEF8BF21CCB}" srcOrd="0" destOrd="0" presId="urn:microsoft.com/office/officeart/2005/8/layout/radial4"/>
    <dgm:cxn modelId="{F2B1C40C-4756-0E48-A053-700A0B271D7E}" srcId="{650529D6-E713-8F49-BFA5-38997D31FC8F}" destId="{A8AF4753-A403-3849-A158-7E41221293B2}" srcOrd="4" destOrd="0" parTransId="{F6D5CEC5-2D1B-BF4D-B885-EA2841C416A8}" sibTransId="{9C9AD85A-4E9C-4A4B-A487-A0E08D3BD2F1}"/>
    <dgm:cxn modelId="{941A6333-E1B0-4213-A226-74BCFD518D73}" type="presOf" srcId="{36D2E493-DD52-5E4B-864A-C17C4A60F461}" destId="{551D1E5D-9331-394D-9420-C2BFF4EC2F12}" srcOrd="0" destOrd="0" presId="urn:microsoft.com/office/officeart/2005/8/layout/radial4"/>
    <dgm:cxn modelId="{5BC34341-CE0A-4E43-97AE-34F97974C3B8}" type="presOf" srcId="{98C7A9E2-0983-1F40-BFC3-DA936CEC7BF7}" destId="{56B1FA3E-9F81-E44F-A5CC-21C7F01FBB6A}" srcOrd="0" destOrd="0" presId="urn:microsoft.com/office/officeart/2005/8/layout/radial4"/>
    <dgm:cxn modelId="{5AB11A66-D653-4DAA-B365-9CB26B419056}" type="presOf" srcId="{8F72A36D-5033-444F-9F5D-05BAEDF44863}" destId="{03891079-49E5-BB4F-AF18-EB9F43DF1924}" srcOrd="0" destOrd="0" presId="urn:microsoft.com/office/officeart/2005/8/layout/radial4"/>
    <dgm:cxn modelId="{5264CA66-B918-D94F-B381-B3D00656B92E}" srcId="{650529D6-E713-8F49-BFA5-38997D31FC8F}" destId="{09C59CBA-BB98-E644-B0FA-6E0CA919A08C}" srcOrd="3" destOrd="0" parTransId="{36D2E493-DD52-5E4B-864A-C17C4A60F461}" sibTransId="{6AAA9A2E-229A-1441-B9FE-84F1B073FBC2}"/>
    <dgm:cxn modelId="{C2689273-02B5-434F-A9A4-79A370169843}" type="presOf" srcId="{F6D5CEC5-2D1B-BF4D-B885-EA2841C416A8}" destId="{6DE243BA-9AE9-9141-B4DC-55E398FB290C}" srcOrd="0" destOrd="0" presId="urn:microsoft.com/office/officeart/2005/8/layout/radial4"/>
    <dgm:cxn modelId="{C6513084-9E8A-42E5-88C5-ACEA84545854}" type="presOf" srcId="{CE04A5EB-DFF8-8342-B447-3C26BD3A62D3}" destId="{3EB22F6A-0A4C-674E-884A-B7F074ACDDB6}" srcOrd="0" destOrd="0" presId="urn:microsoft.com/office/officeart/2005/8/layout/radial4"/>
    <dgm:cxn modelId="{6602019E-5ADA-A74F-A46A-132E8D3C885F}" srcId="{98C7A9E2-0983-1F40-BFC3-DA936CEC7BF7}" destId="{650529D6-E713-8F49-BFA5-38997D31FC8F}" srcOrd="0" destOrd="0" parTransId="{C06889EB-D94A-6E47-9870-48CCA1C46CB1}" sibTransId="{80D0724D-6382-6F45-89FE-A99F43938C23}"/>
    <dgm:cxn modelId="{13F557A1-392C-4444-B7F6-500FB7EF0393}" type="presOf" srcId="{B06C644F-0496-804B-B9C2-48CCBC31D289}" destId="{10D2CD01-4B0E-E649-B0B9-3A586D0A886A}" srcOrd="0" destOrd="0" presId="urn:microsoft.com/office/officeart/2005/8/layout/radial4"/>
    <dgm:cxn modelId="{192AB8B0-5E29-4FDA-B43B-6E0B011A3434}" type="presOf" srcId="{650529D6-E713-8F49-BFA5-38997D31FC8F}" destId="{4A72C142-8939-7842-A73E-0A4DA7A5AF6B}" srcOrd="0" destOrd="0" presId="urn:microsoft.com/office/officeart/2005/8/layout/radial4"/>
    <dgm:cxn modelId="{E1339BB3-045E-214D-8D18-EE78537A7633}" srcId="{650529D6-E713-8F49-BFA5-38997D31FC8F}" destId="{B41F71BF-FE20-6F45-9696-2AAB7910D4E9}" srcOrd="1" destOrd="0" parTransId="{C8618421-56DA-7C4D-B7E1-4C92F197D4C4}" sibTransId="{0815C640-169C-4946-9279-641EE9198DF0}"/>
    <dgm:cxn modelId="{01005CB6-FB2A-4255-B344-D0397A51A6D6}" type="presOf" srcId="{B41F71BF-FE20-6F45-9696-2AAB7910D4E9}" destId="{423729B6-7434-1A42-ABF5-73C66DDAEF01}" srcOrd="0" destOrd="0" presId="urn:microsoft.com/office/officeart/2005/8/layout/radial4"/>
    <dgm:cxn modelId="{F0CC62B6-367C-416F-AB33-FEFEF12F7815}" type="presOf" srcId="{09C59CBA-BB98-E644-B0FA-6E0CA919A08C}" destId="{8ECBCC3F-8693-E543-8D19-13DA589AF919}" srcOrd="0" destOrd="0" presId="urn:microsoft.com/office/officeart/2005/8/layout/radial4"/>
    <dgm:cxn modelId="{5D0D17E4-527C-4CC3-AD77-6FED5D9FB73F}" type="presOf" srcId="{C8618421-56DA-7C4D-B7E1-4C92F197D4C4}" destId="{A348F6E3-031A-5145-9744-7DA481E2A7F4}" srcOrd="0" destOrd="0" presId="urn:microsoft.com/office/officeart/2005/8/layout/radial4"/>
    <dgm:cxn modelId="{77D318EE-9BDD-C546-A022-1DA773E9A448}" srcId="{650529D6-E713-8F49-BFA5-38997D31FC8F}" destId="{B06C644F-0496-804B-B9C2-48CCBC31D289}" srcOrd="2" destOrd="0" parTransId="{CE04A5EB-DFF8-8342-B447-3C26BD3A62D3}" sibTransId="{74523548-4787-D345-BAD7-03F829D086C1}"/>
    <dgm:cxn modelId="{21AC12F5-E670-41ED-B5C3-EC0A2C3B5F32}" type="presOf" srcId="{A8AF4753-A403-3849-A158-7E41221293B2}" destId="{B2359641-077A-5F4F-81B5-844FD1BC9416}" srcOrd="0" destOrd="0" presId="urn:microsoft.com/office/officeart/2005/8/layout/radial4"/>
    <dgm:cxn modelId="{666793F6-F138-844F-8FFC-60605FF85AFE}" srcId="{650529D6-E713-8F49-BFA5-38997D31FC8F}" destId="{C6EF41C5-AE30-7447-8DA9-34E012C99F54}" srcOrd="0" destOrd="0" parTransId="{8F72A36D-5033-444F-9F5D-05BAEDF44863}" sibTransId="{A8A19018-448C-C740-8232-7E22262C07A7}"/>
    <dgm:cxn modelId="{9FD3281B-F51E-464B-9928-4097DC9194D0}" type="presParOf" srcId="{56B1FA3E-9F81-E44F-A5CC-21C7F01FBB6A}" destId="{4A72C142-8939-7842-A73E-0A4DA7A5AF6B}" srcOrd="0" destOrd="0" presId="urn:microsoft.com/office/officeart/2005/8/layout/radial4"/>
    <dgm:cxn modelId="{E9DD006D-C23F-44AF-A723-F437D0972958}" type="presParOf" srcId="{56B1FA3E-9F81-E44F-A5CC-21C7F01FBB6A}" destId="{03891079-49E5-BB4F-AF18-EB9F43DF1924}" srcOrd="1" destOrd="0" presId="urn:microsoft.com/office/officeart/2005/8/layout/radial4"/>
    <dgm:cxn modelId="{FFA49CE5-2887-4406-890F-1F3D79920E43}" type="presParOf" srcId="{56B1FA3E-9F81-E44F-A5CC-21C7F01FBB6A}" destId="{1673C40C-E8E1-CC4D-ACFD-DEEF8BF21CCB}" srcOrd="2" destOrd="0" presId="urn:microsoft.com/office/officeart/2005/8/layout/radial4"/>
    <dgm:cxn modelId="{54168B8C-73D8-4F19-A487-DF670D5519D7}" type="presParOf" srcId="{56B1FA3E-9F81-E44F-A5CC-21C7F01FBB6A}" destId="{A348F6E3-031A-5145-9744-7DA481E2A7F4}" srcOrd="3" destOrd="0" presId="urn:microsoft.com/office/officeart/2005/8/layout/radial4"/>
    <dgm:cxn modelId="{07935593-7896-43A4-9D39-3C3BDE982244}" type="presParOf" srcId="{56B1FA3E-9F81-E44F-A5CC-21C7F01FBB6A}" destId="{423729B6-7434-1A42-ABF5-73C66DDAEF01}" srcOrd="4" destOrd="0" presId="urn:microsoft.com/office/officeart/2005/8/layout/radial4"/>
    <dgm:cxn modelId="{89A1F341-E20E-4838-B779-8EA76FC32048}" type="presParOf" srcId="{56B1FA3E-9F81-E44F-A5CC-21C7F01FBB6A}" destId="{3EB22F6A-0A4C-674E-884A-B7F074ACDDB6}" srcOrd="5" destOrd="0" presId="urn:microsoft.com/office/officeart/2005/8/layout/radial4"/>
    <dgm:cxn modelId="{B2A62DD5-2A1A-404F-9D22-82575A7332C8}" type="presParOf" srcId="{56B1FA3E-9F81-E44F-A5CC-21C7F01FBB6A}" destId="{10D2CD01-4B0E-E649-B0B9-3A586D0A886A}" srcOrd="6" destOrd="0" presId="urn:microsoft.com/office/officeart/2005/8/layout/radial4"/>
    <dgm:cxn modelId="{AF247AA8-9409-4205-98D0-35B71F3FA386}" type="presParOf" srcId="{56B1FA3E-9F81-E44F-A5CC-21C7F01FBB6A}" destId="{551D1E5D-9331-394D-9420-C2BFF4EC2F12}" srcOrd="7" destOrd="0" presId="urn:microsoft.com/office/officeart/2005/8/layout/radial4"/>
    <dgm:cxn modelId="{891188E7-71B1-4BEB-8AAD-3C8DB26B6262}" type="presParOf" srcId="{56B1FA3E-9F81-E44F-A5CC-21C7F01FBB6A}" destId="{8ECBCC3F-8693-E543-8D19-13DA589AF919}" srcOrd="8" destOrd="0" presId="urn:microsoft.com/office/officeart/2005/8/layout/radial4"/>
    <dgm:cxn modelId="{4820192F-72E6-45FB-BF84-CD310F85D5C7}" type="presParOf" srcId="{56B1FA3E-9F81-E44F-A5CC-21C7F01FBB6A}" destId="{6DE243BA-9AE9-9141-B4DC-55E398FB290C}" srcOrd="9" destOrd="0" presId="urn:microsoft.com/office/officeart/2005/8/layout/radial4"/>
    <dgm:cxn modelId="{F705A28A-6FAB-4259-A690-7B8B2CD8F163}" type="presParOf" srcId="{56B1FA3E-9F81-E44F-A5CC-21C7F01FBB6A}" destId="{B2359641-077A-5F4F-81B5-844FD1BC941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2C142-8939-7842-A73E-0A4DA7A5AF6B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altLang="en-US" sz="1600" b="0" i="0" kern="1200" dirty="0">
              <a:latin typeface="Kh System" panose="02000500000000020004" pitchFamily="2" charset="0"/>
              <a:cs typeface="Kh System" panose="02000500000000020004" pitchFamily="2" charset="0"/>
            </a:rPr>
            <a:t>ការធ្វើដំណើររបស់ជនល្មើស</a:t>
          </a:r>
          <a:endParaRPr lang="en-US" sz="1600" kern="1200" dirty="0"/>
        </a:p>
      </dsp:txBody>
      <dsp:txXfrm>
        <a:off x="2493357" y="2534415"/>
        <a:ext cx="1109285" cy="1109285"/>
      </dsp:txXfrm>
    </dsp:sp>
    <dsp:sp modelId="{A348F6E3-031A-5145-9744-7DA481E2A7F4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729B6-7434-1A42-ABF5-73C66DDAEF01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altLang="en-US" sz="1600" b="0" i="0" kern="1200" dirty="0">
              <a:latin typeface="Kh System" panose="02000500000000020004" pitchFamily="2" charset="0"/>
              <a:cs typeface="Kh System" panose="02000500000000020004" pitchFamily="2" charset="0"/>
            </a:rPr>
            <a:t>ការស្នាក់នៅក្នុងសណ្ឋាគារបង់លុយ</a:t>
          </a:r>
          <a:endParaRPr lang="en-US" sz="1600" kern="1200" dirty="0"/>
        </a:p>
      </dsp:txBody>
      <dsp:txXfrm>
        <a:off x="35386" y="2527846"/>
        <a:ext cx="1420489" cy="1122423"/>
      </dsp:txXfrm>
    </dsp:sp>
    <dsp:sp modelId="{3EB22F6A-0A4C-674E-884A-B7F074ACDDB6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2CD01-4B0E-E649-B0B9-3A586D0A886A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altLang="en-US" sz="1600" b="0" i="0" kern="1200" dirty="0">
              <a:latin typeface="Kh System" panose="02000500000000020004" pitchFamily="2" charset="0"/>
              <a:cs typeface="Kh System" panose="02000500000000020004" pitchFamily="2" charset="0"/>
            </a:rPr>
            <a:t>មិនមែនស្រុកអ្នកទេសចរណ៍</a:t>
          </a:r>
          <a:endParaRPr lang="en-US" sz="1600" kern="1200" dirty="0"/>
        </a:p>
      </dsp:txBody>
      <dsp:txXfrm>
        <a:off x="709734" y="899826"/>
        <a:ext cx="1420489" cy="1122423"/>
      </dsp:txXfrm>
    </dsp:sp>
    <dsp:sp modelId="{551D1E5D-9331-394D-9420-C2BFF4EC2F12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BCC3F-8693-E543-8D19-13DA589AF919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altLang="en-US" sz="1600" b="0" i="0" kern="1200" dirty="0">
              <a:latin typeface="Kh System" panose="02000500000000020004" pitchFamily="2" charset="0"/>
              <a:cs typeface="Kh System" panose="02000500000000020004" pitchFamily="2" charset="0"/>
            </a:rPr>
            <a:t>អ្នកស្នាក់នៅយូរ</a:t>
          </a:r>
          <a:endParaRPr lang="en-US" sz="1600" b="0" i="0" kern="1200" dirty="0"/>
        </a:p>
      </dsp:txBody>
      <dsp:txXfrm>
        <a:off x="2337755" y="225477"/>
        <a:ext cx="1420489" cy="1122423"/>
      </dsp:txXfrm>
    </dsp:sp>
    <dsp:sp modelId="{6DE243BA-9AE9-9141-B4DC-55E398FB290C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59641-077A-5F4F-81B5-844FD1BC9416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altLang="en-US" sz="1600" b="0" i="0" kern="1200" dirty="0">
              <a:latin typeface="Kh System" panose="02000500000000020004" pitchFamily="2" charset="0"/>
              <a:cs typeface="Kh System" panose="02000500000000020004" pitchFamily="2" charset="0"/>
            </a:rPr>
            <a:t>អ្នកដំណើរដែលវិត្រឡប់</a:t>
          </a:r>
          <a:endParaRPr lang="en-US" sz="1600" kern="1200" dirty="0"/>
        </a:p>
      </dsp:txBody>
      <dsp:txXfrm>
        <a:off x="3965775" y="899826"/>
        <a:ext cx="1420489" cy="1122423"/>
      </dsp:txXfrm>
    </dsp:sp>
    <dsp:sp modelId="{6E2D30AA-0F03-4625-8CE1-1FC572636865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536AC-6A2D-4E05-BDB2-184E819884C8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600" b="0" i="0" kern="1200" dirty="0">
              <a:latin typeface="Kh System" panose="02000500000000020004" pitchFamily="2" charset="0"/>
              <a:cs typeface="Kh System" panose="02000500000000020004" pitchFamily="2" charset="0"/>
            </a:rPr>
            <a:t>ព្រំដែនទឹកដីអាជីវកម្ម</a:t>
          </a:r>
          <a:endParaRPr lang="en-US" sz="1600" b="0" i="0" kern="1200" dirty="0">
            <a:latin typeface="Kh System" panose="02000500000000020004" pitchFamily="2" charset="0"/>
            <a:cs typeface="Kh System" panose="02000500000000020004" pitchFamily="2" charset="0"/>
          </a:endParaRPr>
        </a:p>
      </dsp:txBody>
      <dsp:txXfrm>
        <a:off x="4640124" y="2527846"/>
        <a:ext cx="1420489" cy="1122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2C142-8939-7842-A73E-0A4DA7A5AF6B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AFP/MPS</a:t>
          </a:r>
        </a:p>
      </dsp:txBody>
      <dsp:txXfrm>
        <a:off x="2493357" y="2534415"/>
        <a:ext cx="1109285" cy="1109285"/>
      </dsp:txXfrm>
    </dsp:sp>
    <dsp:sp modelId="{03891079-49E5-BB4F-AF18-EB9F43DF1924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3C40C-E8E1-CC4D-ACFD-DEEF8BF21CCB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altLang="en-US" sz="1200" kern="1200" dirty="0">
              <a:latin typeface="Kh System" panose="02000500000000020004" pitchFamily="2" charset="0"/>
              <a:cs typeface="Kh System" panose="02000500000000020004" pitchFamily="2" charset="0"/>
            </a:rPr>
            <a:t>គយនិងអន្តោប្រវេសន៍វៀតណាម</a:t>
          </a:r>
          <a:endParaRPr lang="en-US" sz="1200" kern="1200" dirty="0"/>
        </a:p>
      </dsp:txBody>
      <dsp:txXfrm>
        <a:off x="35386" y="2527846"/>
        <a:ext cx="1420489" cy="1122423"/>
      </dsp:txXfrm>
    </dsp:sp>
    <dsp:sp modelId="{A348F6E3-031A-5145-9744-7DA481E2A7F4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729B6-7434-1A42-ABF5-73C66DDAEF01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altLang="en-US" sz="1200" kern="1200" dirty="0">
              <a:latin typeface="Kh System" panose="02000500000000020004" pitchFamily="2" charset="0"/>
              <a:cs typeface="Kh System" panose="02000500000000020004" pitchFamily="2" charset="0"/>
            </a:rPr>
            <a:t>ឧស្សាហកម្មទេសចរណ៍</a:t>
          </a:r>
          <a:r>
            <a:rPr lang="en-US" sz="1200" kern="1200" dirty="0"/>
            <a:t>-</a:t>
          </a:r>
          <a:r>
            <a:rPr lang="km-KH" sz="1200" kern="1200" dirty="0">
              <a:latin typeface="Kh System" panose="02000500000000020004" pitchFamily="2" charset="0"/>
              <a:cs typeface="Kh System" panose="02000500000000020004" pitchFamily="2" charset="0"/>
            </a:rPr>
            <a:t>បុគ្គលិកភ្នាក់ងារទេសចរណ៍សណ្ឋាគារ</a:t>
          </a:r>
          <a:endParaRPr lang="en-US" sz="1200" kern="1200" dirty="0">
            <a:latin typeface="Kh System" panose="02000500000000020004" pitchFamily="2" charset="0"/>
            <a:cs typeface="Kh System" panose="02000500000000020004" pitchFamily="2" charset="0"/>
          </a:endParaRPr>
        </a:p>
      </dsp:txBody>
      <dsp:txXfrm>
        <a:off x="709734" y="899826"/>
        <a:ext cx="1420489" cy="1122423"/>
      </dsp:txXfrm>
    </dsp:sp>
    <dsp:sp modelId="{3EB22F6A-0A4C-674E-884A-B7F074ACDDB6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2CD01-4B0E-E649-B0B9-3A586D0A886A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altLang="en-US" sz="1200" kern="1200" dirty="0">
              <a:latin typeface="Kh System" panose="02000500000000020004" pitchFamily="2" charset="0"/>
              <a:cs typeface="Kh System" panose="02000500000000020004" pitchFamily="2" charset="0"/>
            </a:rPr>
            <a:t>អង្គការមិនមែន        រដ្ឋាភិបាល</a:t>
          </a:r>
          <a:endParaRPr lang="en-US" sz="1200" kern="1200" dirty="0"/>
        </a:p>
      </dsp:txBody>
      <dsp:txXfrm>
        <a:off x="2337755" y="225477"/>
        <a:ext cx="1420489" cy="1122423"/>
      </dsp:txXfrm>
    </dsp:sp>
    <dsp:sp modelId="{551D1E5D-9331-394D-9420-C2BFF4EC2F12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BCC3F-8693-E543-8D19-13DA589AF919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altLang="en-US" sz="1200" kern="1200" dirty="0">
              <a:latin typeface="Kh System" panose="02000500000000020004" pitchFamily="2" charset="0"/>
              <a:cs typeface="Kh System" panose="02000500000000020004" pitchFamily="2" charset="0"/>
            </a:rPr>
            <a:t>គយនិងអន្តោប្រវេសន៍អូស្រ្តាលី</a:t>
          </a:r>
          <a:endParaRPr lang="en-US" sz="1200" kern="1200" dirty="0"/>
        </a:p>
      </dsp:txBody>
      <dsp:txXfrm>
        <a:off x="3965775" y="899826"/>
        <a:ext cx="1420489" cy="1122423"/>
      </dsp:txXfrm>
    </dsp:sp>
    <dsp:sp modelId="{6DE243BA-9AE9-9141-B4DC-55E398FB290C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59641-077A-5F4F-81B5-844FD1BC9416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200" kern="1200" dirty="0">
              <a:latin typeface="Kh System" panose="02000500000000020004" pitchFamily="2" charset="0"/>
              <a:cs typeface="Kh System" panose="02000500000000020004" pitchFamily="2" charset="0"/>
            </a:rPr>
            <a:t>ដៃគូរតំបន់</a:t>
          </a:r>
          <a:endParaRPr lang="en-US" sz="1200" kern="1200" dirty="0"/>
        </a:p>
      </dsp:txBody>
      <dsp:txXfrm>
        <a:off x="4640124" y="2527846"/>
        <a:ext cx="1420489" cy="112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>
            <a:lvl1pPr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>
            <a:lvl1pPr algn="r"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b" anchorCtr="0" compatLnSpc="1">
            <a:prstTxWarp prst="textNoShape">
              <a:avLst/>
            </a:prstTxWarp>
          </a:bodyPr>
          <a:lstStyle>
            <a:lvl1pPr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04" tIns="46352" rIns="92704" bIns="46352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B711C5A9-2F88-4EAD-AC68-E60C238F1DF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5688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>
            <a:lvl1pPr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>
            <a:lvl1pPr algn="r"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6463"/>
            <a:ext cx="49815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b" anchorCtr="0" compatLnSpc="1">
            <a:prstTxWarp prst="textNoShape">
              <a:avLst/>
            </a:prstTxWarp>
          </a:bodyPr>
          <a:lstStyle>
            <a:lvl1pPr defTabSz="926466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704" tIns="46352" rIns="92704" bIns="46352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2864EB14-EF35-439D-96F4-98264074681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31755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808EEA-87CF-47A8-977A-6CB9686AAB9D}" type="slidenum">
              <a:rPr lang="en-AU" altLang="en-US" sz="1200"/>
              <a:pPr/>
              <a:t>1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375959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noFill/>
        </p:spPr>
        <p:txBody>
          <a:bodyPr lIns="92723" tIns="46361" rIns="92723" bIns="46361"/>
          <a:lstStyle/>
          <a:p>
            <a:pPr marL="231775" indent="-231775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A8319D4-1BAE-45D7-B86F-A1CCDB26D376}" type="slidenum">
              <a:rPr lang="en-AU" altLang="en-US" sz="1200"/>
              <a:pPr algn="r" eaLnBrk="1" hangingPunct="1"/>
              <a:t>2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14802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3522F3-910F-427C-AE71-37C30E4EE161}" type="slidenum">
              <a:rPr lang="en-AU" altLang="en-US" sz="1200">
                <a:solidFill>
                  <a:srgbClr val="000000"/>
                </a:solidFill>
              </a:rPr>
              <a:pPr/>
              <a:t>4</a:t>
            </a:fld>
            <a:endParaRPr lang="en-AU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9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noFill/>
        </p:spPr>
        <p:txBody>
          <a:bodyPr lIns="92723" tIns="46361" rIns="92723" bIns="46361"/>
          <a:lstStyle/>
          <a:p>
            <a:pPr marL="231775" indent="-231775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E3422F8-07AA-4B62-A9AB-755E63848253}" type="slidenum">
              <a:rPr lang="en-AU" altLang="en-US" sz="1200"/>
              <a:pPr algn="r" eaLnBrk="1" hangingPunct="1"/>
              <a:t>5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419476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noFill/>
        </p:spPr>
        <p:txBody>
          <a:bodyPr lIns="92723" tIns="46361" rIns="92723" bIns="46361"/>
          <a:lstStyle/>
          <a:p>
            <a:pPr>
              <a:lnSpc>
                <a:spcPct val="90000"/>
              </a:lnSpc>
            </a:pPr>
            <a:endParaRPr lang="en-AU" altLang="en-US" sz="100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DBA9D47-8FDA-4169-B558-EDE7B2151C58}" type="slidenum">
              <a:rPr lang="en-AU" altLang="en-US" sz="1300"/>
              <a:pPr algn="r" eaLnBrk="1" hangingPunct="1"/>
              <a:t>6</a:t>
            </a:fld>
            <a:endParaRPr lang="en-AU" altLang="en-US" sz="1300"/>
          </a:p>
        </p:txBody>
      </p:sp>
      <p:sp>
        <p:nvSpPr>
          <p:cNvPr id="36869" name="Footer Placeholder 1"/>
          <p:cNvSpPr txBox="1">
            <a:spLocks noGrp="1"/>
          </p:cNvSpPr>
          <p:nvPr/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200"/>
              <a:t>Child Protection Operations</a:t>
            </a:r>
          </a:p>
        </p:txBody>
      </p:sp>
      <p:sp>
        <p:nvSpPr>
          <p:cNvPr id="36870" name="Header Placeholder 2"/>
          <p:cNvSpPr txBox="1">
            <a:spLocks noGrp="1"/>
          </p:cNvSpPr>
          <p:nvPr/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20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9347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noFill/>
        </p:spPr>
        <p:txBody>
          <a:bodyPr lIns="92723" tIns="46361" rIns="92723" bIns="46361"/>
          <a:lstStyle/>
          <a:p>
            <a:pPr marL="231775" indent="-231775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3" tIns="46361" rIns="92723" bIns="46361" anchor="b"/>
          <a:lstStyle>
            <a:lvl1pPr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0DEAA44-FD59-4892-9D4C-BA4830D900F1}" type="slidenum">
              <a:rPr lang="en-AU" altLang="en-US" sz="1200"/>
              <a:pPr algn="r" eaLnBrk="1" hangingPunct="1"/>
              <a:t>7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60976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 rotWithShape="1">
          <a:blip r:embed="rId2" cstate="print"/>
          <a:srcRect t="50000"/>
          <a:stretch/>
        </p:blipFill>
        <p:spPr>
          <a:xfrm flipV="1">
            <a:off x="-120651" y="2763446"/>
            <a:ext cx="9385301" cy="423100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0775"/>
            <a:ext cx="36020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00113" y="2935513"/>
            <a:ext cx="7772400" cy="1975104"/>
          </a:xfrm>
          <a:effectLst/>
        </p:spPr>
        <p:txBody>
          <a:bodyPr/>
          <a:lstStyle>
            <a:lvl1pPr marR="9144" algn="l">
              <a:defRPr sz="4000" b="0" cap="none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00113" y="5048065"/>
            <a:ext cx="7772400" cy="881021"/>
          </a:xfrm>
        </p:spPr>
        <p:txBody>
          <a:bodyPr lIns="100584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038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F265204-406C-4CB3-B6E2-653B2346807C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FC3D22CE-E35C-4D28-B37A-261AADC8352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7229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3CF768E-543D-4F7F-9C11-F26FE7829883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903920C-A1C6-422B-B549-12BD6549F83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6472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538470D-6BEA-4B36-89BB-8D8F5C5BEECA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D2602E7-AB53-450B-ADED-68B4317A0CC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96959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D13F3E-3988-4EF2-8B79-E4461F359A66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17AFB5BC-9474-4A95-8B1A-963F052E963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3712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552668E-C0EC-4D73-910A-EC92808479FF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F5BF3776-9E39-4D71-9444-BF61B9177D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7186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8CF8D45-2976-4DB8-A8B2-7D4756CE660F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DB743B78-3F8A-432D-AB3E-8D461962950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18950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CE6A4AB-51F6-4676-8D44-F024C48CA806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5F21798A-52E5-447A-BA15-36D71BB5AF3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87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1596E1C-05CC-4D5F-B02B-2E34420E9466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637A2B88-4215-4C42-8AF4-F6AB0F886B4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0614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C4C0455-9518-4AF2-A193-10F0F61DDFB7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40F7E3B-3709-4C39-94B2-2228CEEFDE7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204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295D5A9-7FC5-49FA-B449-C4E01A5F148A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585BD5A-E0A6-4338-8198-025E16C0E0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615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83913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4C7642A-244A-4214-80EF-FD8725C7F30D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20A70EEE-B3FF-4D50-9976-98CCE1F75D1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88869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53C3736-60BE-42BB-B4B6-FDE84A9700A4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1DC22C5D-19C5-425B-AA80-7E31A80C704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4032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6630586-EAB8-471F-9010-6D48CBB482E2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88025999-17DF-4561-98BF-14B17336F5D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2991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18EEB42-4603-41C8-9CB7-08AA3E54165B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E9E43B0E-B8D5-4233-90B7-6F5038007FD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09141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B8C0240-CC43-41DC-9EAB-C77223B39A01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3B100548-1D50-4E57-8046-91AB1692B6D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2326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71D9FB9-0BE4-4DB5-A1F7-D2D2B7D4C0F8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F3AB92DF-0109-48B9-B439-F7618861DBF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47982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6400E6E-2AAF-490E-94C1-49BBFA8CB07F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72E2CFF5-050F-4F78-B651-3B06ED8EC66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5658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65C7348-EA5D-46CF-B144-B76AD11DF917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88FAAB4D-E9BB-4181-95DF-C165D394458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7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E6659E7-57AA-404B-90E5-2837A54E1101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9A17C68B-F5D0-4834-960D-F1CE2827867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2673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275" y="417401"/>
            <a:ext cx="6740525" cy="914400"/>
          </a:xfrm>
        </p:spPr>
        <p:txBody>
          <a:bodyPr/>
          <a:lstStyle>
            <a:lvl1pPr>
              <a:defRPr sz="3600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949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0112" y="1490662"/>
            <a:ext cx="2300287" cy="4516437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90662"/>
            <a:ext cx="5486400" cy="451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6275" y="461319"/>
            <a:ext cx="6740525" cy="664536"/>
          </a:xfrm>
        </p:spPr>
        <p:txBody>
          <a:bodyPr/>
          <a:lstStyle>
            <a:lvl1pPr>
              <a:defRPr sz="3600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62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18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490663"/>
            <a:ext cx="38100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490663"/>
            <a:ext cx="38100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56377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0047508-1B5D-4BF6-B214-56B4F02B3EC1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4E03AD79-7671-4AC2-997B-17BC6847FC6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845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4454A81-8359-489F-9D18-C6C23E89B2D6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34DC16F6-9D27-4DA8-8752-C804D24ACD0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213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27E2A98-8A78-42D0-A32A-FFA6DF11101F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7597239F-23DD-45D1-B137-E0C36C6E950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1152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F243E"/>
            </a:gs>
            <a:gs pos="72000">
              <a:srgbClr val="10253F"/>
            </a:gs>
            <a:gs pos="100000">
              <a:srgbClr val="12388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946275" y="319088"/>
            <a:ext cx="6726238" cy="79851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00113" y="1490663"/>
            <a:ext cx="77724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93675"/>
            <a:ext cx="15430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3694113" y="19050"/>
            <a:ext cx="1746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AU" sz="1600">
                <a:solidFill>
                  <a:srgbClr val="FF0000"/>
                </a:solidFill>
                <a:latin typeface="Verdana" charset="0"/>
              </a:rPr>
              <a:t>UNCLASSIFIED</a:t>
            </a:r>
            <a:endParaRPr lang="en-AU" sz="20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694113" y="6419850"/>
            <a:ext cx="1746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AU" sz="1600">
                <a:solidFill>
                  <a:srgbClr val="FF0000"/>
                </a:solidFill>
                <a:latin typeface="Verdana" charset="0"/>
              </a:rPr>
              <a:t>UNCLASSIFIED</a:t>
            </a:r>
            <a:endParaRPr lang="en-AU" sz="20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4" name="hc" descr="UNCLASSIFIED  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3" name="fc" descr="UNCLASSIFIED  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6" r:id="rId1"/>
    <p:sldLayoutId id="2147484191" r:id="rId2"/>
    <p:sldLayoutId id="2147484192" r:id="rId3"/>
    <p:sldLayoutId id="2147484193" r:id="rId4"/>
    <p:sldLayoutId id="2147484194" r:id="rId5"/>
    <p:sldLayoutId id="2147484195" r:id="rId6"/>
  </p:sldLayoutIdLst>
  <p:transition spd="med">
    <p:fade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spc="-1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C4BD97"/>
        </a:buClr>
        <a:buFont typeface="Wingdings 3" panose="05040102010807070707" pitchFamily="18" charset="2"/>
        <a:buChar char="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C4BD97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7501A5F8-74C4-43C3-B8B9-0E8A96048872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3CC571-27C7-4DBA-8ED0-BE5E1C3FA270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2" name="hc" descr="UNCLASSIFIED  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>
                <a:solidFill>
                  <a:srgbClr val="FF0000"/>
                </a:solidFill>
                <a:latin typeface="calibri" panose="020F0502020204030204" pitchFamily="34" charset="0"/>
              </a:rPr>
              <a:t>UNCLASSIFIED  </a:t>
            </a:r>
            <a:endParaRPr lang="en-AU" sz="1800" b="1" i="0" u="non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c" descr="UNCLASSIFIED  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>
                <a:solidFill>
                  <a:srgbClr val="FF0000"/>
                </a:solidFill>
                <a:latin typeface="calibri" panose="020F0502020204030204" pitchFamily="34" charset="0"/>
              </a:rPr>
              <a:t>UNCLASSIFIED  </a:t>
            </a:r>
            <a:endParaRPr lang="en-AU" sz="1800" b="1" i="0" u="non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/>
          <a:stretch>
            <a:fillRect/>
          </a:stretch>
        </p:blipFill>
        <p:spPr bwMode="auto">
          <a:xfrm>
            <a:off x="865188" y="0"/>
            <a:ext cx="327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563813"/>
            <a:ext cx="7886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317875"/>
            <a:ext cx="78867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4A0EE63D-990D-42CC-8F9B-0B6CBE8B8C3F}" type="datetimeFigureOut">
              <a:rPr lang="en-AU"/>
              <a:pPr>
                <a:defRPr/>
              </a:pPr>
              <a:t>26/06/2019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9166BAA-3FDC-4B4C-B58F-C6CB6632E84C}" type="slidenum">
              <a:rPr lang="en-AU" altLang="en-US"/>
              <a:pPr/>
              <a:t>‹#›</a:t>
            </a:fld>
            <a:endParaRPr lang="en-AU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/>
          <a:srcRect l="1678" t="3788" r="81917" b="1513"/>
          <a:stretch/>
        </p:blipFill>
        <p:spPr>
          <a:xfrm>
            <a:off x="162072" y="70297"/>
            <a:ext cx="758326" cy="1021626"/>
          </a:xfrm>
          <a:prstGeom prst="ellipse">
            <a:avLst/>
          </a:prstGeom>
        </p:spPr>
      </p:pic>
      <p:sp>
        <p:nvSpPr>
          <p:cNvPr id="3081" name="TextBox 7"/>
          <p:cNvSpPr txBox="1">
            <a:spLocks noChangeArrowheads="1"/>
          </p:cNvSpPr>
          <p:nvPr userDrawn="1"/>
        </p:nvSpPr>
        <p:spPr bwMode="auto">
          <a:xfrm>
            <a:off x="1014413" y="127000"/>
            <a:ext cx="31273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AU" altLang="en-US" b="1">
                <a:solidFill>
                  <a:srgbClr val="203864"/>
                </a:solidFill>
                <a:latin typeface="CG Times"/>
              </a:rPr>
              <a:t>JTCC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AU" altLang="en-US" sz="1200" b="1">
                <a:solidFill>
                  <a:srgbClr val="203864"/>
                </a:solidFill>
                <a:latin typeface="CG Times"/>
              </a:rPr>
              <a:t>JOINT TRANSNATIONAL CRIME CENTER</a:t>
            </a:r>
          </a:p>
          <a:p>
            <a:pPr eaLnBrk="1" hangingPunct="1">
              <a:defRPr/>
            </a:pPr>
            <a:r>
              <a:rPr lang="en-AU" altLang="en-US" sz="1200">
                <a:solidFill>
                  <a:srgbClr val="203864"/>
                </a:solidFill>
                <a:latin typeface="CG Times"/>
              </a:rPr>
              <a:t>General Dept. of Police on Crime Prevention and Suppression</a:t>
            </a:r>
          </a:p>
        </p:txBody>
      </p:sp>
      <p:pic>
        <p:nvPicPr>
          <p:cNvPr id="3082" name="Picture 10"/>
          <p:cNvPicPr>
            <a:picLocks noChangeAspect="1"/>
          </p:cNvPicPr>
          <p:nvPr userDrawn="1"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5" b="62746"/>
          <a:stretch>
            <a:fillRect/>
          </a:stretch>
        </p:blipFill>
        <p:spPr bwMode="auto">
          <a:xfrm>
            <a:off x="5805488" y="6448425"/>
            <a:ext cx="3338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c" descr="UNCLASSIFIED  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>
                <a:solidFill>
                  <a:srgbClr val="FF0000"/>
                </a:solidFill>
                <a:latin typeface="calibri" panose="020F0502020204030204" pitchFamily="34" charset="0"/>
              </a:rPr>
              <a:t>UNCLASSIFIED  </a:t>
            </a:r>
            <a:endParaRPr lang="en-AU" sz="1800" b="1" i="0" u="non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c" descr="UNCLASSIFIED  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>
                <a:solidFill>
                  <a:srgbClr val="FF0000"/>
                </a:solidFill>
                <a:latin typeface="calibri" panose="020F0502020204030204" pitchFamily="34" charset="0"/>
              </a:rPr>
              <a:t>UNCLASSIFIED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9"/>
          <p:cNvSpPr>
            <a:spLocks noGrp="1" noChangeArrowheads="1"/>
          </p:cNvSpPr>
          <p:nvPr>
            <p:ph type="ctrTitle"/>
          </p:nvPr>
        </p:nvSpPr>
        <p:spPr bwMode="auto">
          <a:xfrm>
            <a:off x="723900" y="3169284"/>
            <a:ext cx="7813675" cy="113965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marR="0" algn="ctr" eaLnBrk="1" hangingPunct="1">
              <a:lnSpc>
                <a:spcPct val="150000"/>
              </a:lnSpc>
            </a:pPr>
            <a:r>
              <a:rPr lang="en-AU" altLang="en-US" sz="2800" i="1" u="sng" dirty="0">
                <a:solidFill>
                  <a:schemeClr val="bg1">
                    <a:lumMod val="50000"/>
                    <a:lumOff val="50000"/>
                  </a:schemeClr>
                </a:solidFill>
                <a:latin typeface="Kh Battambang" panose="02000500000000020004" pitchFamily="2" charset="0"/>
                <a:ea typeface="ＭＳ Ｐゴシック" panose="020B0600070205080204" pitchFamily="34" charset="-128"/>
                <a:cs typeface="Kh Battambang" panose="02000500000000020004" pitchFamily="2" charset="0"/>
              </a:rPr>
              <a:t>JTCC - </a:t>
            </a:r>
            <a:r>
              <a:rPr lang="km-KH" altLang="en-US" sz="2800" b="1" i="1" dirty="0">
                <a:solidFill>
                  <a:schemeClr val="bg1">
                    <a:lumMod val="50000"/>
                    <a:lumOff val="50000"/>
                  </a:schemeClr>
                </a:solidFill>
                <a:latin typeface="Kh System" panose="02000500000000020004" pitchFamily="2" charset="0"/>
                <a:cs typeface="Kh System" panose="02000500000000020004" pitchFamily="2" charset="0"/>
              </a:rPr>
              <a:t>យុទ្ធសាស្រ្ត</a:t>
            </a:r>
            <a:r>
              <a:rPr lang="km-KH" sz="2800" b="1" i="1" dirty="0">
                <a:solidFill>
                  <a:schemeClr val="bg1">
                    <a:lumMod val="50000"/>
                    <a:lumOff val="50000"/>
                  </a:schemeClr>
                </a:solidFill>
                <a:latin typeface="Kh System" panose="02000500000000020004" pitchFamily="2" charset="0"/>
                <a:cs typeface="Kh System" panose="02000500000000020004" pitchFamily="2" charset="0"/>
              </a:rPr>
              <a:t>ឆ្លើយតបដើម្បីការពារកុមារពីការធ្វើអាជីវកម្មក្នុងប្រទេសវៀតណាម</a:t>
            </a:r>
            <a:endParaRPr lang="en-AU" altLang="en-US" sz="2800" b="1" i="1" dirty="0">
              <a:solidFill>
                <a:schemeClr val="bg1">
                  <a:lumMod val="50000"/>
                  <a:lumOff val="50000"/>
                </a:schemeClr>
              </a:solidFill>
              <a:latin typeface="Kh System" panose="02000500000000020004" pitchFamily="2" charset="0"/>
              <a:cs typeface="Kh System" panose="02000500000000020004" pitchFamily="2" charset="0"/>
            </a:endParaRPr>
          </a:p>
        </p:txBody>
      </p:sp>
      <p:sp>
        <p:nvSpPr>
          <p:cNvPr id="27651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723900" y="4941401"/>
            <a:ext cx="7572375" cy="1079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km-KH" altLang="en-US" sz="1600" b="1" i="1" dirty="0">
                <a:latin typeface="Kh System" panose="02000500000000020004" pitchFamily="2" charset="0"/>
                <a:cs typeface="Kh System" panose="02000500000000020004" pitchFamily="2" charset="0"/>
              </a:rPr>
              <a:t>ភ្នាក់ងារសហព័ន្ធ </a:t>
            </a:r>
            <a:r>
              <a:rPr lang="en-AU" altLang="en-US" sz="1600" b="1" i="1" dirty="0">
                <a:latin typeface="Kh System" panose="02000500000000020004" pitchFamily="2" charset="0"/>
                <a:cs typeface="Kh System" panose="02000500000000020004" pitchFamily="2" charset="0"/>
              </a:rPr>
              <a:t>Marie Andersson		</a:t>
            </a:r>
          </a:p>
          <a:p>
            <a:pPr eaLnBrk="1" hangingPunct="1">
              <a:spcBef>
                <a:spcPct val="0"/>
              </a:spcBef>
            </a:pPr>
            <a:r>
              <a:rPr lang="km-KH" altLang="en-US" sz="1600" b="1" i="1" dirty="0">
                <a:latin typeface="Kh System" panose="02000500000000020004" pitchFamily="2" charset="0"/>
                <a:cs typeface="Kh System" panose="02000500000000020004" pitchFamily="2" charset="0"/>
              </a:rPr>
              <a:t>មន្រ្តីទំនាក់ទំនងវៀតណាម</a:t>
            </a:r>
            <a:r>
              <a:rPr lang="en-AU" altLang="en-US" sz="1600" b="1" i="1" dirty="0">
                <a:latin typeface="Kh System" panose="02000500000000020004" pitchFamily="2" charset="0"/>
                <a:cs typeface="Kh System" panose="02000500000000020004" pitchFamily="2" charset="0"/>
              </a:rPr>
              <a:t>				</a:t>
            </a:r>
          </a:p>
          <a:p>
            <a:pPr eaLnBrk="1" hangingPunct="1">
              <a:spcBef>
                <a:spcPct val="0"/>
              </a:spcBef>
            </a:pPr>
            <a:r>
              <a:rPr lang="km-KH" altLang="en-US" sz="1600" b="1" i="1" dirty="0">
                <a:latin typeface="Kh System" panose="02000500000000020004" pitchFamily="2" charset="0"/>
                <a:cs typeface="Kh System" panose="02000500000000020004" pitchFamily="2" charset="0"/>
              </a:rPr>
              <a:t>នគរបាលសហព័ន្ធអូស្រ្តាលី</a:t>
            </a:r>
            <a:r>
              <a:rPr lang="en-AU" altLang="en-US" sz="1600" b="1" i="1" dirty="0">
                <a:latin typeface="Kh System" panose="02000500000000020004" pitchFamily="2" charset="0"/>
                <a:cs typeface="Kh System" panose="02000500000000020004" pitchFamily="2" charset="0"/>
              </a:rPr>
              <a:t> </a:t>
            </a:r>
            <a:r>
              <a:rPr lang="en-AU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			</a:t>
            </a:r>
            <a:endParaRPr lang="en-AU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306513"/>
            <a:ext cx="12700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53" name="Group 3"/>
          <p:cNvGrpSpPr>
            <a:grpSpLocks/>
          </p:cNvGrpSpPr>
          <p:nvPr/>
        </p:nvGrpSpPr>
        <p:grpSpPr bwMode="auto">
          <a:xfrm>
            <a:off x="4859338" y="1306513"/>
            <a:ext cx="2173287" cy="1516062"/>
            <a:chOff x="4858875" y="1306513"/>
            <a:chExt cx="2173104" cy="1515963"/>
          </a:xfrm>
        </p:grpSpPr>
        <p:pic>
          <p:nvPicPr>
            <p:cNvPr id="2765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82" y="1306513"/>
              <a:ext cx="1654894" cy="12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Box 2"/>
            <p:cNvSpPr txBox="1">
              <a:spLocks noChangeArrowheads="1"/>
            </p:cNvSpPr>
            <p:nvPr/>
          </p:nvSpPr>
          <p:spPr bwMode="auto">
            <a:xfrm>
              <a:off x="4858875" y="2514699"/>
              <a:ext cx="21731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4BD97"/>
                </a:buClr>
                <a:buFont typeface="Wingdings 3" panose="05040102010807070707" pitchFamily="18" charset="2"/>
                <a:buChar char="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400">
                  <a:latin typeface="Times New Roman" panose="02020603050405020304" pitchFamily="18" charset="0"/>
                </a:rPr>
                <a:t>Ministry of Public Security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457200" y="215900"/>
            <a:ext cx="83439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AU" altLang="en-US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AU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3520616"/>
              </p:ext>
            </p:extLst>
          </p:nvPr>
        </p:nvGraphicFramePr>
        <p:xfrm>
          <a:off x="1562100" y="1660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2820820" y="805280"/>
            <a:ext cx="3433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m-KH" altLang="en-US" sz="2800" b="1" i="1" dirty="0">
                <a:latin typeface="Kh System" panose="02000500000000020004" pitchFamily="2" charset="0"/>
                <a:cs typeface="Kh System" panose="02000500000000020004" pitchFamily="2" charset="0"/>
              </a:rPr>
              <a:t>ប្រវត្តិ </a:t>
            </a:r>
            <a:r>
              <a:rPr lang="en-US" altLang="en-US" sz="2800" b="1" i="1" dirty="0">
                <a:latin typeface="Kh System" panose="02000500000000020004" pitchFamily="2" charset="0"/>
                <a:cs typeface="Kh System" panose="02000500000000020004" pitchFamily="2" charset="0"/>
              </a:rPr>
              <a:t>- </a:t>
            </a:r>
            <a:r>
              <a:rPr lang="km-KH" altLang="en-US" sz="2800" b="1" i="1" dirty="0">
                <a:latin typeface="Kh System" panose="02000500000000020004" pitchFamily="2" charset="0"/>
                <a:cs typeface="Kh System" panose="02000500000000020004" pitchFamily="2" charset="0"/>
              </a:rPr>
              <a:t>សូចនាករណ៍</a:t>
            </a:r>
            <a:r>
              <a:rPr lang="en-AU" altLang="en-US" sz="280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PROFILE - INDICATORS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7731125" y="215900"/>
            <a:ext cx="1323975" cy="969963"/>
            <a:chOff x="4881854" y="1306513"/>
            <a:chExt cx="2045697" cy="1575277"/>
          </a:xfrm>
        </p:grpSpPr>
        <p:pic>
          <p:nvPicPr>
            <p:cNvPr id="3379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82" y="1306513"/>
              <a:ext cx="1654894" cy="12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TextBox 8"/>
            <p:cNvSpPr txBox="1">
              <a:spLocks noChangeArrowheads="1"/>
            </p:cNvSpPr>
            <p:nvPr/>
          </p:nvSpPr>
          <p:spPr bwMode="auto">
            <a:xfrm>
              <a:off x="4881854" y="2532016"/>
              <a:ext cx="2045697" cy="34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4BD97"/>
                </a:buClr>
                <a:buFont typeface="Wingdings 3" panose="05040102010807070707" pitchFamily="18" charset="2"/>
                <a:buChar char="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800">
                  <a:latin typeface="Times New Roman" panose="02020603050405020304" pitchFamily="18" charset="0"/>
                </a:rPr>
                <a:t>Ministry of Public Security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5909" y="-316697"/>
            <a:ext cx="9544721" cy="2259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74700" y="2661312"/>
            <a:ext cx="7834313" cy="1645575"/>
          </a:xfrm>
        </p:spPr>
        <p:txBody>
          <a:bodyPr rtlCol="0">
            <a:noAutofit/>
          </a:bodyPr>
          <a:lstStyle/>
          <a:p>
            <a:pPr lvl="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km-KH" altLang="en-US" sz="3600" b="1" dirty="0">
                <a:latin typeface="Kh System" panose="02000500000000020004" pitchFamily="2" charset="0"/>
                <a:cs typeface="Kh System" panose="02000500000000020004" pitchFamily="2" charset="0"/>
              </a:rPr>
              <a:t>មជ្ឈមណ្ឌលឧក្រឹដ្ឋកម្មឆ្លងដែនរួមគ្នា   វៀតណាម</a:t>
            </a:r>
            <a:r>
              <a:rPr lang="en-US" altLang="en-US" sz="3600" b="1" dirty="0">
                <a:latin typeface="Kh System" panose="02000500000000020004" pitchFamily="2" charset="0"/>
                <a:cs typeface="Kh System" panose="02000500000000020004" pitchFamily="2" charset="0"/>
              </a:rPr>
              <a:t>-</a:t>
            </a:r>
            <a:r>
              <a:rPr lang="km-KH" altLang="en-US" sz="3600" b="1" dirty="0">
                <a:latin typeface="Kh System" panose="02000500000000020004" pitchFamily="2" charset="0"/>
                <a:cs typeface="Kh System" panose="02000500000000020004" pitchFamily="2" charset="0"/>
              </a:rPr>
              <a:t>អូស្រ្តាលី</a:t>
            </a:r>
            <a:br>
              <a:rPr lang="en-AU" sz="3600" b="1" dirty="0">
                <a:solidFill>
                  <a:schemeClr val="bg2">
                    <a:lumMod val="25000"/>
                  </a:schemeClr>
                </a:solidFill>
                <a:latin typeface="CG Times" pitchFamily="18" charset="0"/>
              </a:rPr>
            </a:br>
            <a:r>
              <a:rPr lang="en-AU" sz="3200" dirty="0">
                <a:solidFill>
                  <a:schemeClr val="bg2">
                    <a:lumMod val="25000"/>
                  </a:schemeClr>
                </a:solidFill>
                <a:latin typeface="CG Times" pitchFamily="18" charset="0"/>
              </a:rPr>
              <a:t>(JTCC)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437609"/>
            <a:ext cx="15970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jtcc-header-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" b="7564"/>
          <a:stretch/>
        </p:blipFill>
        <p:spPr bwMode="auto">
          <a:xfrm>
            <a:off x="701936" y="137564"/>
            <a:ext cx="7785847" cy="131900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4765250"/>
            <a:ext cx="21494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9"/>
          <p:cNvGrpSpPr>
            <a:grpSpLocks/>
          </p:cNvGrpSpPr>
          <p:nvPr/>
        </p:nvGrpSpPr>
        <p:grpSpPr bwMode="auto">
          <a:xfrm>
            <a:off x="203200" y="520700"/>
            <a:ext cx="8845550" cy="6048375"/>
            <a:chOff x="203200" y="520700"/>
            <a:chExt cx="8845219" cy="6048375"/>
          </a:xfrm>
        </p:grpSpPr>
        <p:sp>
          <p:nvSpPr>
            <p:cNvPr id="5" name="Rounded Rectangle 6"/>
            <p:cNvSpPr txBox="1"/>
            <p:nvPr/>
          </p:nvSpPr>
          <p:spPr>
            <a:xfrm>
              <a:off x="5276660" y="520700"/>
              <a:ext cx="3552692" cy="506412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80000" bIns="15240" spcCol="1270" anchor="ctr"/>
            <a:lstStyle/>
            <a:p>
              <a:pPr lvl="0"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alt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Kh System" panose="02000500000000020004" pitchFamily="2" charset="0"/>
                </a:rPr>
                <a:t>ក្រសួងសន្តិសុខសាធារណៈ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Rounded Rectangle 6"/>
            <p:cNvSpPr txBox="1"/>
            <p:nvPr/>
          </p:nvSpPr>
          <p:spPr>
            <a:xfrm>
              <a:off x="5276660" y="1219200"/>
              <a:ext cx="3552692" cy="4349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80000" bIns="15240" spcCol="1270" anchor="ctr"/>
            <a:lstStyle/>
            <a:p>
              <a:pPr lvl="0"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altLang="en-US" sz="1600" dirty="0">
                  <a:latin typeface="Kh System" panose="02000500000000020004" pitchFamily="2" charset="0"/>
                  <a:cs typeface="Kh System" panose="02000500000000020004" pitchFamily="2" charset="0"/>
                </a:rPr>
                <a:t>ការិយាល័យភ្នាក់ងារស៊ើបអង្កេត</a:t>
              </a:r>
              <a:endParaRPr lang="en-US" sz="16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Rounded Rectangle 6"/>
            <p:cNvSpPr txBox="1"/>
            <p:nvPr/>
          </p:nvSpPr>
          <p:spPr>
            <a:xfrm>
              <a:off x="5276660" y="1906588"/>
              <a:ext cx="3552692" cy="42386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km-KH" altLang="en-US" sz="1600" dirty="0">
                  <a:latin typeface="Kh System" panose="02000500000000020004" pitchFamily="2" charset="0"/>
                  <a:cs typeface="Kh System" panose="02000500000000020004" pitchFamily="2" charset="0"/>
                </a:rPr>
                <a:t>នាយកភ្នាក់ងារស៊ើបអង្កេត</a:t>
              </a:r>
              <a:endParaRPr lang="en-US" sz="16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Rounded Rectangle 6"/>
            <p:cNvSpPr txBox="1"/>
            <p:nvPr/>
          </p:nvSpPr>
          <p:spPr>
            <a:xfrm>
              <a:off x="5276660" y="2530475"/>
              <a:ext cx="3552692" cy="482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80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altLang="en-US" sz="1600" dirty="0">
                  <a:latin typeface="Kh System" panose="02000500000000020004" pitchFamily="2" charset="0"/>
                  <a:cs typeface="Kh System" panose="02000500000000020004" pitchFamily="2" charset="0"/>
                </a:rPr>
                <a:t>នាយករង ភ្នាក់ងារស៊ើបអង្កេត</a:t>
              </a:r>
              <a:endParaRPr lang="en-US" sz="16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ounded Rectangle 6"/>
            <p:cNvSpPr txBox="1"/>
            <p:nvPr/>
          </p:nvSpPr>
          <p:spPr>
            <a:xfrm>
              <a:off x="2944710" y="3502025"/>
              <a:ext cx="3552692" cy="379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80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altLang="en-US" sz="1400" dirty="0">
                  <a:latin typeface="Kh System" panose="02000500000000020004" pitchFamily="2" charset="0"/>
                  <a:cs typeface="Kh System" panose="02000500000000020004" pitchFamily="2" charset="0"/>
                </a:rPr>
                <a:t>មន្ទីរសហប្រតិបត្តិការអន្តរជាតិ</a:t>
              </a:r>
              <a:endPara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ounded Rectangle 6"/>
            <p:cNvSpPr txBox="1"/>
            <p:nvPr/>
          </p:nvSpPr>
          <p:spPr>
            <a:xfrm>
              <a:off x="2944710" y="4149725"/>
              <a:ext cx="3552692" cy="379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80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altLang="en-US" sz="1400" dirty="0">
                  <a:solidFill>
                    <a:schemeClr val="bg1"/>
                  </a:solidFill>
                  <a:latin typeface="Kh System" panose="02000500000000020004" pitchFamily="2" charset="0"/>
                  <a:cs typeface="Kh System" panose="02000500000000020004" pitchFamily="2" charset="0"/>
                </a:rPr>
                <a:t>ប្រធានមន្ទីរ និងអនុប្រធានក្រុម​នៃ</a:t>
              </a:r>
              <a:r>
                <a:rPr lang="en-US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JTCC</a:t>
              </a:r>
            </a:p>
          </p:txBody>
        </p:sp>
        <p:sp>
          <p:nvSpPr>
            <p:cNvPr id="13" name="Rounded Rectangle 6"/>
            <p:cNvSpPr txBox="1"/>
            <p:nvPr/>
          </p:nvSpPr>
          <p:spPr>
            <a:xfrm>
              <a:off x="5462391" y="4994275"/>
              <a:ext cx="1223916" cy="379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Interpol</a:t>
              </a:r>
            </a:p>
          </p:txBody>
        </p:sp>
        <p:sp>
          <p:nvSpPr>
            <p:cNvPr id="14" name="Rounded Rectangle 6"/>
            <p:cNvSpPr txBox="1"/>
            <p:nvPr/>
          </p:nvSpPr>
          <p:spPr>
            <a:xfrm>
              <a:off x="4301972" y="4984750"/>
              <a:ext cx="974689" cy="379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M.A.R</a:t>
              </a:r>
            </a:p>
          </p:txBody>
        </p:sp>
        <p:sp>
          <p:nvSpPr>
            <p:cNvPr id="15" name="Rounded Rectangle 6"/>
            <p:cNvSpPr txBox="1"/>
            <p:nvPr/>
          </p:nvSpPr>
          <p:spPr>
            <a:xfrm>
              <a:off x="2944710" y="4983163"/>
              <a:ext cx="1238204" cy="3794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JTCC</a:t>
              </a:r>
            </a:p>
          </p:txBody>
        </p:sp>
        <p:sp>
          <p:nvSpPr>
            <p:cNvPr id="16" name="Rounded Rectangle 6"/>
            <p:cNvSpPr txBox="1"/>
            <p:nvPr/>
          </p:nvSpPr>
          <p:spPr>
            <a:xfrm>
              <a:off x="5973547" y="5849938"/>
              <a:ext cx="1322338" cy="6778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altLang="en-US" sz="1400" b="1" dirty="0">
                  <a:latin typeface="Kh System" panose="02000500000000020004" pitchFamily="2" charset="0"/>
                  <a:cs typeface="Kh System" panose="02000500000000020004" pitchFamily="2" charset="0"/>
                </a:rPr>
                <a:t>សេដ្ឋកិច្ច</a:t>
              </a:r>
              <a:endParaRPr lang="en-US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Rounded Rectangle 6"/>
            <p:cNvSpPr txBox="1"/>
            <p:nvPr/>
          </p:nvSpPr>
          <p:spPr>
            <a:xfrm>
              <a:off x="203200" y="5853113"/>
              <a:ext cx="993738" cy="6905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Cyber </a:t>
              </a:r>
            </a:p>
          </p:txBody>
        </p:sp>
        <p:sp>
          <p:nvSpPr>
            <p:cNvPr id="18" name="Rounded Rectangle 6"/>
            <p:cNvSpPr txBox="1"/>
            <p:nvPr/>
          </p:nvSpPr>
          <p:spPr>
            <a:xfrm>
              <a:off x="4232124" y="5854700"/>
              <a:ext cx="1619189" cy="6651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altLang="en-US" sz="1400" b="1" dirty="0">
                  <a:latin typeface="Kh System" panose="02000500000000020004" pitchFamily="2" charset="0"/>
                  <a:cs typeface="Kh System" panose="02000500000000020004" pitchFamily="2" charset="0"/>
                </a:rPr>
                <a:t>អន្តោប្រវេសន៍</a:t>
              </a:r>
              <a:endParaRPr lang="en-US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ounded Rectangle 6"/>
            <p:cNvSpPr txBox="1"/>
            <p:nvPr/>
          </p:nvSpPr>
          <p:spPr>
            <a:xfrm>
              <a:off x="2654208" y="5862638"/>
              <a:ext cx="1433459" cy="7064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altLang="en-US" sz="1400" b="1" dirty="0">
                  <a:latin typeface="Kh System" panose="02000500000000020004" pitchFamily="2" charset="0"/>
                  <a:cs typeface="Kh System" panose="02000500000000020004" pitchFamily="2" charset="0"/>
                </a:rPr>
                <a:t>ភ្នាក់ងារស៊ើបអង្កេត</a:t>
              </a:r>
              <a:endParaRPr lang="en-US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ounded Rectangle 6"/>
            <p:cNvSpPr txBox="1"/>
            <p:nvPr/>
          </p:nvSpPr>
          <p:spPr>
            <a:xfrm>
              <a:off x="1327108" y="5849938"/>
              <a:ext cx="1241379" cy="7064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altLang="en-US" sz="1400" b="1" dirty="0">
                  <a:latin typeface="Kh System" panose="02000500000000020004" pitchFamily="2" charset="0"/>
                  <a:cs typeface="Kh System" panose="02000500000000020004" pitchFamily="2" charset="0"/>
                </a:rPr>
                <a:t>ប្រឆាំង </a:t>
              </a:r>
              <a:r>
                <a:rPr lang="en-US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Narcotics</a:t>
              </a:r>
            </a:p>
          </p:txBody>
        </p:sp>
        <p:sp>
          <p:nvSpPr>
            <p:cNvPr id="22" name="Rounded Rectangle 6"/>
            <p:cNvSpPr txBox="1"/>
            <p:nvPr/>
          </p:nvSpPr>
          <p:spPr>
            <a:xfrm>
              <a:off x="7621310" y="3471863"/>
              <a:ext cx="1427109" cy="3794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altLang="en-US" sz="1400" dirty="0">
                  <a:latin typeface="Kh System" panose="02000500000000020004" pitchFamily="2" charset="0"/>
                  <a:cs typeface="Kh System" panose="02000500000000020004" pitchFamily="2" charset="0"/>
                </a:rPr>
                <a:t>មាន៧​មន្ទីរ</a:t>
              </a:r>
              <a:endPara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7178414" y="958850"/>
              <a:ext cx="0" cy="2635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178414" y="1652588"/>
              <a:ext cx="0" cy="2635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78414" y="2332038"/>
              <a:ext cx="0" cy="19843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2179" y="3225800"/>
              <a:ext cx="0" cy="2635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178414" y="3013075"/>
              <a:ext cx="0" cy="2000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721056" y="3225800"/>
              <a:ext cx="0" cy="2762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721056" y="3879850"/>
              <a:ext cx="0" cy="2635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019582" y="4759325"/>
              <a:ext cx="1588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21056" y="4519613"/>
              <a:ext cx="0" cy="23495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563812" y="4741863"/>
              <a:ext cx="0" cy="23971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721056" y="3213100"/>
              <a:ext cx="37669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563812" y="4754563"/>
              <a:ext cx="246847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721056" y="4741863"/>
              <a:ext cx="0" cy="23971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912786" y="5597525"/>
              <a:ext cx="742128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3557462" y="5357813"/>
              <a:ext cx="0" cy="23971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915961" y="56102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935098" y="55975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370144" y="56102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003620" y="56102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686307" y="56102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6"/>
            <p:cNvSpPr txBox="1"/>
            <p:nvPr/>
          </p:nvSpPr>
          <p:spPr>
            <a:xfrm>
              <a:off x="7437167" y="5837238"/>
              <a:ext cx="1565216" cy="7064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36000" bIns="1524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altLang="en-US" sz="1400" b="1" dirty="0">
                  <a:latin typeface="Kh System" panose="02000500000000020004" pitchFamily="2" charset="0"/>
                  <a:cs typeface="Kh System" panose="02000500000000020004" pitchFamily="2" charset="0"/>
                </a:rPr>
                <a:t>បទបញ្ជារសង្គមទាក់ទងបទល្មើស</a:t>
              </a:r>
              <a:endParaRPr lang="en-US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8334071" y="5584825"/>
              <a:ext cx="0" cy="2397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82893095"/>
              </p:ext>
            </p:extLst>
          </p:nvPr>
        </p:nvGraphicFramePr>
        <p:xfrm>
          <a:off x="1562100" y="1660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2565779" y="970493"/>
            <a:ext cx="4120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m-KH" altLang="en-US" sz="3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Kh System" panose="02000500000000020004" pitchFamily="2" charset="0"/>
                <a:cs typeface="Kh System" panose="02000500000000020004" pitchFamily="2" charset="0"/>
              </a:rPr>
              <a:t>យុទ្ធសាស្រ្តប្រតិបត្តិការ</a:t>
            </a:r>
            <a:endParaRPr lang="en-AU" altLang="en-US" sz="32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7658100" y="215900"/>
            <a:ext cx="1323975" cy="969963"/>
            <a:chOff x="4881854" y="1306513"/>
            <a:chExt cx="2045697" cy="1575277"/>
          </a:xfrm>
        </p:grpSpPr>
        <p:pic>
          <p:nvPicPr>
            <p:cNvPr id="31750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82" y="1306513"/>
              <a:ext cx="1654894" cy="12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Box 8"/>
            <p:cNvSpPr txBox="1">
              <a:spLocks noChangeArrowheads="1"/>
            </p:cNvSpPr>
            <p:nvPr/>
          </p:nvSpPr>
          <p:spPr bwMode="auto">
            <a:xfrm>
              <a:off x="4881854" y="2532016"/>
              <a:ext cx="2045697" cy="34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4BD97"/>
                </a:buClr>
                <a:buFont typeface="Wingdings 3" panose="05040102010807070707" pitchFamily="18" charset="2"/>
                <a:buChar char="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800">
                  <a:latin typeface="Times New Roman" panose="02020603050405020304" pitchFamily="18" charset="0"/>
                </a:rPr>
                <a:t>Ministry of Public Security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85775" y="1133475"/>
            <a:ext cx="8529638" cy="752475"/>
          </a:xfrm>
        </p:spPr>
        <p:txBody>
          <a:bodyPr wrap="square" lIns="0" tIns="0" rIns="0" bIns="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br>
              <a:rPr lang="en-AU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</a:rPr>
            </a:br>
            <a:br>
              <a:rPr lang="en-AU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</a:rPr>
            </a:br>
            <a:br>
              <a:rPr lang="en-AU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</a:rPr>
            </a:br>
            <a:br>
              <a:rPr lang="en-AU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</a:rPr>
            </a:br>
            <a:br>
              <a:rPr lang="en-AU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</a:rPr>
            </a:br>
            <a:br>
              <a:rPr lang="en-AU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</a:rPr>
            </a:br>
            <a:br>
              <a:rPr lang="en-AU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km-KH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Kh System" panose="02000500000000020004" pitchFamily="2" charset="0"/>
                <a:cs typeface="Kh System" panose="02000500000000020004" pitchFamily="2" charset="0"/>
              </a:rPr>
              <a:t>អជ្ឈុប្បាតជនអូស្រ្តាលីទៅវៀតណាម</a:t>
            </a:r>
            <a:br>
              <a:rPr lang="km-KH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Kh System" panose="02000500000000020004" pitchFamily="2" charset="0"/>
                <a:cs typeface="Kh System" panose="02000500000000020004" pitchFamily="2" charset="0"/>
              </a:rPr>
            </a:br>
            <a:r>
              <a:rPr lang="km-KH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Kh System" panose="02000500000000020004" pitchFamily="2" charset="0"/>
                <a:cs typeface="Kh System" panose="02000500000000020004" pitchFamily="2" charset="0"/>
              </a:rPr>
              <a:t>ស្ថានភាពបច្ចុប្បន្ន</a:t>
            </a:r>
            <a:endParaRPr lang="en-AU" altLang="en-US" sz="2800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673600"/>
            <a:ext cx="2163762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449513"/>
            <a:ext cx="21336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506663"/>
            <a:ext cx="191928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us 10"/>
          <p:cNvSpPr/>
          <p:nvPr/>
        </p:nvSpPr>
        <p:spPr>
          <a:xfrm>
            <a:off x="5997575" y="2903538"/>
            <a:ext cx="549275" cy="5095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" name="Plus 11"/>
          <p:cNvSpPr/>
          <p:nvPr/>
        </p:nvSpPr>
        <p:spPr>
          <a:xfrm>
            <a:off x="3036888" y="2903538"/>
            <a:ext cx="550862" cy="5095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2868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1766888"/>
            <a:ext cx="14732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qual 6"/>
          <p:cNvSpPr/>
          <p:nvPr/>
        </p:nvSpPr>
        <p:spPr>
          <a:xfrm>
            <a:off x="2822575" y="5105400"/>
            <a:ext cx="1020763" cy="7540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143375" y="4830763"/>
            <a:ext cx="1527175" cy="1028700"/>
          </a:xfrm>
          <a:prstGeom prst="line">
            <a:avLst/>
          </a:prstGeom>
          <a:ln w="666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224338" y="4830763"/>
            <a:ext cx="1446212" cy="1028700"/>
          </a:xfrm>
          <a:prstGeom prst="line">
            <a:avLst/>
          </a:prstGeom>
          <a:ln w="730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TextBox 1"/>
          <p:cNvSpPr txBox="1">
            <a:spLocks noChangeArrowheads="1"/>
          </p:cNvSpPr>
          <p:nvPr/>
        </p:nvSpPr>
        <p:spPr bwMode="auto">
          <a:xfrm>
            <a:off x="784843" y="3837296"/>
            <a:ext cx="1919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SzTx/>
              <a:buNone/>
            </a:pPr>
            <a:r>
              <a:rPr lang="km-KH" altLang="en-US" sz="1600" dirty="0">
                <a:latin typeface="Kh System" panose="02000500000000020004" pitchFamily="2" charset="0"/>
                <a:cs typeface="Kh System" panose="02000500000000020004" pitchFamily="2" charset="0"/>
              </a:rPr>
              <a:t>ជនជាតិអូស្រ្តាលី</a:t>
            </a:r>
            <a:endParaRPr lang="en-US" sz="1600" dirty="0"/>
          </a:p>
        </p:txBody>
      </p: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3332163" y="3821421"/>
            <a:ext cx="2846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km-KH" altLang="en-US" sz="1600" dirty="0">
                <a:latin typeface="Kh System" panose="02000500000000020004" pitchFamily="2" charset="0"/>
                <a:cs typeface="Kh System" panose="02000500000000020004" pitchFamily="2" charset="0"/>
              </a:rPr>
              <a:t>បានចោទប្រកាន់ពីបទល្មើសផ្លូវភេទលើកុមារ</a:t>
            </a:r>
            <a:endParaRPr lang="en-AU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6221699" y="3813484"/>
            <a:ext cx="2589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SzTx/>
              <a:buNone/>
            </a:pPr>
            <a:r>
              <a:rPr lang="km-KH" altLang="en-US" sz="1600" dirty="0">
                <a:latin typeface="Kh System" panose="02000500000000020004" pitchFamily="2" charset="0"/>
                <a:cs typeface="Kh System" panose="02000500000000020004" pitchFamily="2" charset="0"/>
              </a:rPr>
              <a:t>ការចុះបញ្ជិកាការពារកុមារ</a:t>
            </a:r>
            <a:endParaRPr lang="en-AU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>
            <a:off x="6126163" y="5076825"/>
            <a:ext cx="1868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km-KH" altLang="en-US" sz="2000" dirty="0">
                <a:solidFill>
                  <a:srgbClr val="FF0000"/>
                </a:solidFill>
                <a:latin typeface="Kh System" panose="02000500000000020004" pitchFamily="2" charset="0"/>
                <a:cs typeface="Kh System" panose="02000500000000020004" pitchFamily="2" charset="0"/>
              </a:rPr>
              <a:t>ការលប់ចោលលិខិតឆ្លងដែន</a:t>
            </a:r>
            <a:r>
              <a:rPr lang="en-AU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CANCELLED PASSPORT</a:t>
            </a:r>
            <a:endParaRPr lang="en-AU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688" name="Group 6"/>
          <p:cNvGrpSpPr>
            <a:grpSpLocks/>
          </p:cNvGrpSpPr>
          <p:nvPr/>
        </p:nvGrpSpPr>
        <p:grpSpPr bwMode="auto">
          <a:xfrm>
            <a:off x="7686675" y="215900"/>
            <a:ext cx="1325563" cy="969963"/>
            <a:chOff x="4881854" y="1306513"/>
            <a:chExt cx="2045697" cy="1575277"/>
          </a:xfrm>
        </p:grpSpPr>
        <p:pic>
          <p:nvPicPr>
            <p:cNvPr id="28689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82" y="1306513"/>
              <a:ext cx="1654894" cy="12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0" name="TextBox 8"/>
            <p:cNvSpPr txBox="1">
              <a:spLocks noChangeArrowheads="1"/>
            </p:cNvSpPr>
            <p:nvPr/>
          </p:nvSpPr>
          <p:spPr bwMode="auto">
            <a:xfrm>
              <a:off x="4881854" y="2532016"/>
              <a:ext cx="2045697" cy="34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4BD97"/>
                </a:buClr>
                <a:buFont typeface="Wingdings 3" panose="05040102010807070707" pitchFamily="18" charset="2"/>
                <a:buChar char="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800">
                  <a:latin typeface="Times New Roman" panose="02020603050405020304" pitchFamily="18" charset="0"/>
                </a:rPr>
                <a:t>Ministry of Public Security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57200" y="215900"/>
            <a:ext cx="83439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AU" altLang="en-US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AU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276693" y="1027113"/>
            <a:ext cx="1897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4BD97"/>
              </a:buClr>
              <a:buFont typeface="Wingdings 3" panose="05040102010807070707" pitchFamily="18" charset="2"/>
              <a:buChar char="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BD97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km-KH" alt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Kh System" panose="02000500000000020004" pitchFamily="2" charset="0"/>
                <a:cs typeface="Kh System" panose="02000500000000020004" pitchFamily="2" charset="0"/>
              </a:rPr>
              <a:t>ស្ថិតិ </a:t>
            </a:r>
            <a:endParaRPr lang="en-AU" altLang="en-US" sz="3600" b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2772" name="Group 6"/>
          <p:cNvGrpSpPr>
            <a:grpSpLocks/>
          </p:cNvGrpSpPr>
          <p:nvPr/>
        </p:nvGrpSpPr>
        <p:grpSpPr bwMode="auto">
          <a:xfrm>
            <a:off x="7686675" y="215900"/>
            <a:ext cx="1325563" cy="969963"/>
            <a:chOff x="4881854" y="1306513"/>
            <a:chExt cx="2045697" cy="1575277"/>
          </a:xfrm>
        </p:grpSpPr>
        <p:pic>
          <p:nvPicPr>
            <p:cNvPr id="32774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82" y="1306513"/>
              <a:ext cx="1654894" cy="12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Box 8"/>
            <p:cNvSpPr txBox="1">
              <a:spLocks noChangeArrowheads="1"/>
            </p:cNvSpPr>
            <p:nvPr/>
          </p:nvSpPr>
          <p:spPr bwMode="auto">
            <a:xfrm>
              <a:off x="4881854" y="2532016"/>
              <a:ext cx="2045697" cy="34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4BD97"/>
                </a:buClr>
                <a:buFont typeface="Wingdings 3" panose="05040102010807070707" pitchFamily="18" charset="2"/>
                <a:buChar char="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BD97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800">
                  <a:latin typeface="Times New Roman" panose="02020603050405020304" pitchFamily="18" charset="0"/>
                </a:rPr>
                <a:t>Ministry of Public Security</a:t>
              </a:r>
            </a:p>
          </p:txBody>
        </p:sp>
      </p:grpSp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021496"/>
              </p:ext>
            </p:extLst>
          </p:nvPr>
        </p:nvGraphicFramePr>
        <p:xfrm>
          <a:off x="1366838" y="1844675"/>
          <a:ext cx="6319837" cy="386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FPProfessionalTemplate2013-0511">
  <a:themeElements>
    <a:clrScheme name="AFP generic">
      <a:dk1>
        <a:srgbClr val="0F243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C4BD97"/>
      </a:accent3>
      <a:accent4>
        <a:srgbClr val="A4995F"/>
      </a:accent4>
      <a:accent5>
        <a:srgbClr val="95B3D7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AFPProfessionalTemplate2013-0511</Template>
  <TotalTime>7077</TotalTime>
  <Words>267</Words>
  <Application>Microsoft Office PowerPoint</Application>
  <PresentationFormat>On-screen Show (4:3)</PresentationFormat>
  <Paragraphs>55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</vt:lpstr>
      <vt:lpstr>Calibri Light</vt:lpstr>
      <vt:lpstr>CG Times</vt:lpstr>
      <vt:lpstr>Kh Battambang</vt:lpstr>
      <vt:lpstr>Kh System</vt:lpstr>
      <vt:lpstr>Times New Roman</vt:lpstr>
      <vt:lpstr>Verdana</vt:lpstr>
      <vt:lpstr>Wingdings</vt:lpstr>
      <vt:lpstr>Wingdings 2</vt:lpstr>
      <vt:lpstr>Wingdings 3</vt:lpstr>
      <vt:lpstr>AFPProfessionalTemplate2013-0511</vt:lpstr>
      <vt:lpstr>Custom Design</vt:lpstr>
      <vt:lpstr>Office Theme</vt:lpstr>
      <vt:lpstr>JTCC - យុទ្ធសាស្រ្តឆ្លើយតបដើម្បីការពារកុមារពីការធ្វើអាជីវកម្មក្នុងប្រទេសវៀតណាម</vt:lpstr>
      <vt:lpstr>PowerPoint Presentation</vt:lpstr>
      <vt:lpstr>មជ្ឈមណ្ឌលឧក្រឹដ្ឋកម្មឆ្លងដែនរួមគ្នា   វៀតណាម-អូស្រ្តាលី (JTCC)</vt:lpstr>
      <vt:lpstr>PowerPoint Presentation</vt:lpstr>
      <vt:lpstr>PowerPoint Presentation</vt:lpstr>
      <vt:lpstr>       អជ្ឈុប្បាតជនអូស្រ្តាលីទៅវៀតណាម ស្ថានភាពបច្ចុប្បន្ន</vt:lpstr>
      <vt:lpstr>PowerPoint Presentation</vt:lpstr>
    </vt:vector>
  </TitlesOfParts>
  <Company>AFP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</dc:title>
  <dc:creator>afp10123</dc:creator>
  <cp:lastModifiedBy>DELL</cp:lastModifiedBy>
  <cp:revision>554</cp:revision>
  <cp:lastPrinted>2015-10-27T08:44:22Z</cp:lastPrinted>
  <dcterms:created xsi:type="dcterms:W3CDTF">2014-05-14T03:36:07Z</dcterms:created>
  <dcterms:modified xsi:type="dcterms:W3CDTF">2019-06-26T07:11:56Z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 ver">
    <vt:lpwstr>15</vt:lpwstr>
  </property>
  <property fmtid="{D5CDD505-2E9C-101B-9397-08002B2CF9AE}" pid="3" name="PPT ver">
    <vt:lpwstr>2000</vt:lpwstr>
  </property>
  <property fmtid="{D5CDD505-2E9C-101B-9397-08002B2CF9AE}" pid="4" name="ContentTypeId">
    <vt:lpwstr>0x0101000AF99F2C6999C043B86CF72D9B855D75</vt:lpwstr>
  </property>
  <property fmtid="{D5CDD505-2E9C-101B-9397-08002B2CF9AE}" pid="5" name="TitusGUID">
    <vt:lpwstr>7a55ace0-fda4-4fc2-bf3c-12b453840ba9</vt:lpwstr>
  </property>
  <property fmtid="{D5CDD505-2E9C-101B-9397-08002B2CF9AE}" pid="6" name="DFATTrimPowerPointDocId">
    <vt:lpwstr>857395ce-11ab-48ae-b5a0-f7168e88273c</vt:lpwstr>
  </property>
  <property fmtid="{D5CDD505-2E9C-101B-9397-08002B2CF9AE}" pid="7" name="TitusVER">
    <vt:lpwstr>NEW</vt:lpwstr>
  </property>
  <property fmtid="{D5CDD505-2E9C-101B-9397-08002B2CF9AE}" pid="8" name="TitusSEC">
    <vt:lpwstr>UNCLASSIFIED</vt:lpwstr>
  </property>
  <property fmtid="{D5CDD505-2E9C-101B-9397-08002B2CF9AE}" pid="9" name="SEC">
    <vt:lpwstr>UNCLASSIFIED</vt:lpwstr>
  </property>
  <property fmtid="{D5CDD505-2E9C-101B-9397-08002B2CF9AE}" pid="10" name="DLM">
    <vt:lpwstr>No DLM</vt:lpwstr>
  </property>
</Properties>
</file>