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09" r:id="rId2"/>
    <p:sldId id="305" r:id="rId3"/>
    <p:sldId id="311" r:id="rId4"/>
    <p:sldId id="310" r:id="rId5"/>
    <p:sldId id="259" r:id="rId6"/>
    <p:sldId id="258" r:id="rId7"/>
    <p:sldId id="260" r:id="rId8"/>
    <p:sldId id="274" r:id="rId9"/>
    <p:sldId id="261" r:id="rId10"/>
    <p:sldId id="262" r:id="rId11"/>
    <p:sldId id="263" r:id="rId12"/>
    <p:sldId id="269" r:id="rId13"/>
    <p:sldId id="270" r:id="rId14"/>
    <p:sldId id="312" r:id="rId15"/>
    <p:sldId id="290" r:id="rId16"/>
    <p:sldId id="307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1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8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EB41D9-01ED-DB41-89B6-A2F709FE5778}" type="doc">
      <dgm:prSet loTypeId="urn:microsoft.com/office/officeart/2005/8/layout/vList2" loCatId="list" qsTypeId="urn:microsoft.com/office/officeart/2005/8/quickstyle/simple4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705A20B1-A269-204F-A46C-D9BC87840A9E}">
      <dgm:prSet/>
      <dgm:spPr/>
      <dgm:t>
        <a:bodyPr/>
        <a:lstStyle/>
        <a:p>
          <a:pPr rtl="0"/>
          <a:r>
            <a:rPr lang="km-KH" dirty="0">
              <a:latin typeface="Kh Siemreap" panose="02000500000000020004" pitchFamily="2" charset="0"/>
              <a:cs typeface="Kh Siemreap" panose="02000500000000020004" pitchFamily="2" charset="0"/>
            </a:rPr>
            <a:t>តើមានភាពខុសគ្នាយ៉ាងណារវាង ការចាប់រូបលើស្គ្រីន  (</a:t>
          </a:r>
          <a:r>
            <a:rPr lang="en-US" b="1" dirty="0"/>
            <a:t>Screen Capture</a:t>
          </a:r>
          <a:r>
            <a:rPr lang="km-KH" dirty="0">
              <a:latin typeface="Kh Siemreap" panose="02000500000000020004" pitchFamily="2" charset="0"/>
              <a:cs typeface="Kh Siemreap" panose="02000500000000020004" pitchFamily="2" charset="0"/>
            </a:rPr>
            <a:t>) និងការថតចម្លងលើស្គ្រីនតាមសុះវែ (</a:t>
          </a:r>
          <a:r>
            <a:rPr lang="en-US" b="1" dirty="0"/>
            <a:t>Screen Recording Software</a:t>
          </a:r>
          <a:r>
            <a:rPr lang="km-KH" dirty="0">
              <a:latin typeface="Kh Siemreap" panose="02000500000000020004" pitchFamily="2" charset="0"/>
              <a:cs typeface="Kh Siemreap" panose="02000500000000020004" pitchFamily="2" charset="0"/>
            </a:rPr>
            <a:t>)?</a:t>
          </a:r>
          <a:endParaRPr lang="en-US" dirty="0"/>
        </a:p>
      </dgm:t>
    </dgm:pt>
    <dgm:pt modelId="{DA0953FA-528A-FD44-891E-8C02C8684CEC}" type="parTrans" cxnId="{CC20DE7C-3DEA-164A-BFE2-9F58982A4AB9}">
      <dgm:prSet/>
      <dgm:spPr/>
      <dgm:t>
        <a:bodyPr/>
        <a:lstStyle/>
        <a:p>
          <a:endParaRPr lang="en-US"/>
        </a:p>
      </dgm:t>
    </dgm:pt>
    <dgm:pt modelId="{1A73FFE8-7AE8-7B43-89B9-7CB8EB7134CD}" type="sibTrans" cxnId="{CC20DE7C-3DEA-164A-BFE2-9F58982A4AB9}">
      <dgm:prSet/>
      <dgm:spPr/>
      <dgm:t>
        <a:bodyPr/>
        <a:lstStyle/>
        <a:p>
          <a:endParaRPr lang="en-US"/>
        </a:p>
      </dgm:t>
    </dgm:pt>
    <dgm:pt modelId="{2E7AC9D5-F676-2140-8B79-01D280E0B655}">
      <dgm:prSet/>
      <dgm:spPr/>
      <dgm:t>
        <a:bodyPr/>
        <a:lstStyle/>
        <a:p>
          <a:pPr rtl="0"/>
          <a:r>
            <a:rPr lang="km-KH" dirty="0">
              <a:latin typeface="Kh Siemreap" panose="02000500000000020004" pitchFamily="2" charset="0"/>
              <a:cs typeface="Kh Siemreap" panose="02000500000000020004" pitchFamily="2" charset="0"/>
            </a:rPr>
            <a:t>ការថតចម្លងលើស្គ្រីនតាមសុះវែ  (</a:t>
          </a:r>
          <a:r>
            <a:rPr lang="en-US" dirty="0"/>
            <a:t>Screen Recording software</a:t>
          </a:r>
          <a:r>
            <a:rPr lang="km-KH" dirty="0">
              <a:latin typeface="Kh Siemreap" panose="02000500000000020004" pitchFamily="2" charset="0"/>
              <a:cs typeface="Kh Siemreap" panose="02000500000000020004" pitchFamily="2" charset="0"/>
            </a:rPr>
            <a:t>) អាចឲ្យយើងថតចម្លងសកម្មភាពជាវីដេអូបាន</a:t>
          </a:r>
          <a:endParaRPr lang="en-US" dirty="0"/>
        </a:p>
      </dgm:t>
    </dgm:pt>
    <dgm:pt modelId="{D31BE967-08B0-104D-8AA2-724A915D967E}" type="parTrans" cxnId="{159D95BE-4F48-014A-B6DB-4AE9976DEACF}">
      <dgm:prSet/>
      <dgm:spPr/>
      <dgm:t>
        <a:bodyPr/>
        <a:lstStyle/>
        <a:p>
          <a:endParaRPr lang="en-US"/>
        </a:p>
      </dgm:t>
    </dgm:pt>
    <dgm:pt modelId="{1B863693-D9A9-0E4E-B0F0-5F690DA988E8}" type="sibTrans" cxnId="{159D95BE-4F48-014A-B6DB-4AE9976DEACF}">
      <dgm:prSet/>
      <dgm:spPr/>
      <dgm:t>
        <a:bodyPr/>
        <a:lstStyle/>
        <a:p>
          <a:endParaRPr lang="en-US"/>
        </a:p>
      </dgm:t>
    </dgm:pt>
    <dgm:pt modelId="{716856E7-9990-DB4F-B1FC-43048ACC4075}">
      <dgm:prSet/>
      <dgm:spPr/>
      <dgm:t>
        <a:bodyPr/>
        <a:lstStyle/>
        <a:p>
          <a:pPr rtl="0"/>
          <a:r>
            <a:rPr lang="en-US" dirty="0"/>
            <a:t>ATOM TIME PRO (Atomic Time)</a:t>
          </a:r>
        </a:p>
      </dgm:t>
    </dgm:pt>
    <dgm:pt modelId="{32B5F14D-471C-6C43-9B57-19D080DE30DD}" type="parTrans" cxnId="{D1AABCA6-6EB7-A44B-AC59-6B31189B4BEE}">
      <dgm:prSet/>
      <dgm:spPr/>
      <dgm:t>
        <a:bodyPr/>
        <a:lstStyle/>
        <a:p>
          <a:endParaRPr lang="en-US"/>
        </a:p>
      </dgm:t>
    </dgm:pt>
    <dgm:pt modelId="{FF41E250-B34A-474C-833C-EA0CF5D1C27A}" type="sibTrans" cxnId="{D1AABCA6-6EB7-A44B-AC59-6B31189B4BEE}">
      <dgm:prSet/>
      <dgm:spPr/>
      <dgm:t>
        <a:bodyPr/>
        <a:lstStyle/>
        <a:p>
          <a:endParaRPr lang="en-US"/>
        </a:p>
      </dgm:t>
    </dgm:pt>
    <dgm:pt modelId="{0BB12F69-D46E-8E43-9049-AF9B87720C13}">
      <dgm:prSet/>
      <dgm:spPr/>
      <dgm:t>
        <a:bodyPr/>
        <a:lstStyle/>
        <a:p>
          <a:pPr rtl="0"/>
          <a:r>
            <a:rPr lang="km-KH" dirty="0">
              <a:latin typeface="Kh Siemreap" panose="02000500000000020004" pitchFamily="2" charset="0"/>
              <a:cs typeface="Kh Siemreap" panose="02000500000000020004" pitchFamily="2" charset="0"/>
            </a:rPr>
            <a:t>ឧបករណ៍ចាប់យកភស្តុតាង (</a:t>
          </a:r>
          <a:r>
            <a:rPr lang="en-US" dirty="0"/>
            <a:t>Evidence Capturing Tools</a:t>
          </a:r>
          <a:r>
            <a:rPr lang="km-KH" dirty="0"/>
            <a:t>)</a:t>
          </a:r>
          <a:endParaRPr lang="en-US" dirty="0"/>
        </a:p>
      </dgm:t>
    </dgm:pt>
    <dgm:pt modelId="{6D266704-8E25-0E40-97A5-20E8F01583C9}" type="parTrans" cxnId="{1691B71D-4E22-E74A-B150-C3576CCD387E}">
      <dgm:prSet/>
      <dgm:spPr/>
      <dgm:t>
        <a:bodyPr/>
        <a:lstStyle/>
        <a:p>
          <a:endParaRPr lang="en-US"/>
        </a:p>
      </dgm:t>
    </dgm:pt>
    <dgm:pt modelId="{33485BC8-B208-3C41-AFCF-3D918F39C06C}" type="sibTrans" cxnId="{1691B71D-4E22-E74A-B150-C3576CCD387E}">
      <dgm:prSet/>
      <dgm:spPr/>
      <dgm:t>
        <a:bodyPr/>
        <a:lstStyle/>
        <a:p>
          <a:endParaRPr lang="en-US"/>
        </a:p>
      </dgm:t>
    </dgm:pt>
    <dgm:pt modelId="{7C2157EC-6A20-6B43-81DD-AAA5D8256D8B}">
      <dgm:prSet/>
      <dgm:spPr/>
      <dgm:t>
        <a:bodyPr/>
        <a:lstStyle/>
        <a:p>
          <a:pPr rtl="0"/>
          <a:r>
            <a:rPr lang="en-US"/>
            <a:t>HASHMYFILES (Hashing of files)</a:t>
          </a:r>
          <a:endParaRPr lang="en-US" dirty="0"/>
        </a:p>
      </dgm:t>
    </dgm:pt>
    <dgm:pt modelId="{27B51CC0-C509-AD4C-8647-9A015662B962}" type="parTrans" cxnId="{48830E55-86C3-2847-869D-E2AC865EAB6C}">
      <dgm:prSet/>
      <dgm:spPr/>
      <dgm:t>
        <a:bodyPr/>
        <a:lstStyle/>
        <a:p>
          <a:endParaRPr lang="en-US"/>
        </a:p>
      </dgm:t>
    </dgm:pt>
    <dgm:pt modelId="{CA84D96F-556D-6947-8DA2-8E65FB1B368C}" type="sibTrans" cxnId="{48830E55-86C3-2847-869D-E2AC865EAB6C}">
      <dgm:prSet/>
      <dgm:spPr/>
      <dgm:t>
        <a:bodyPr/>
        <a:lstStyle/>
        <a:p>
          <a:endParaRPr lang="en-US"/>
        </a:p>
      </dgm:t>
    </dgm:pt>
    <dgm:pt modelId="{54A2E245-909A-6940-8805-F53F9E260EEC}">
      <dgm:prSet/>
      <dgm:spPr/>
      <dgm:t>
        <a:bodyPr/>
        <a:lstStyle/>
        <a:p>
          <a:pPr rtl="0"/>
          <a:endParaRPr lang="en-US" dirty="0"/>
        </a:p>
      </dgm:t>
    </dgm:pt>
    <dgm:pt modelId="{86813EB2-4C20-4A48-B318-F5E0A0574B15}" type="parTrans" cxnId="{ACBD6126-2F97-744D-AD38-F7DBF8C688B7}">
      <dgm:prSet/>
      <dgm:spPr/>
      <dgm:t>
        <a:bodyPr/>
        <a:lstStyle/>
        <a:p>
          <a:endParaRPr lang="en-US"/>
        </a:p>
      </dgm:t>
    </dgm:pt>
    <dgm:pt modelId="{463DAA0D-CD91-FC4E-B4A1-7F1058A5F256}" type="sibTrans" cxnId="{ACBD6126-2F97-744D-AD38-F7DBF8C688B7}">
      <dgm:prSet/>
      <dgm:spPr/>
      <dgm:t>
        <a:bodyPr/>
        <a:lstStyle/>
        <a:p>
          <a:endParaRPr lang="en-US"/>
        </a:p>
      </dgm:t>
    </dgm:pt>
    <dgm:pt modelId="{5511A45D-D1F2-9F41-ACA2-CDB38F427CFB}">
      <dgm:prSet/>
      <dgm:spPr/>
      <dgm:t>
        <a:bodyPr/>
        <a:lstStyle/>
        <a:p>
          <a:pPr rtl="0"/>
          <a:r>
            <a:rPr lang="km-KH" dirty="0">
              <a:latin typeface="Kh Siemreap" panose="02000500000000020004" pitchFamily="2" charset="0"/>
              <a:cs typeface="Kh Siemreap" panose="02000500000000020004" pitchFamily="2" charset="0"/>
            </a:rPr>
            <a:t>ការចាប់រូបលើស្គ្រីន (</a:t>
          </a:r>
          <a:r>
            <a:rPr lang="en-US" dirty="0"/>
            <a:t>Screen Capture software</a:t>
          </a:r>
          <a:r>
            <a:rPr lang="km-KH" dirty="0"/>
            <a:t>)  </a:t>
          </a:r>
          <a:r>
            <a:rPr lang="km-KH" dirty="0">
              <a:latin typeface="Kh Siemreap" panose="02000500000000020004" pitchFamily="2" charset="0"/>
              <a:cs typeface="Kh Siemreap" panose="02000500000000020004" pitchFamily="2" charset="0"/>
            </a:rPr>
            <a:t>អនុញ្ញាតឲ្យយើង ថតរូបភាពលើស្គ្រីន (</a:t>
          </a:r>
          <a:r>
            <a:rPr lang="en-US" dirty="0"/>
            <a:t>screenshots</a:t>
          </a:r>
          <a:r>
            <a:rPr lang="km-KH" dirty="0">
              <a:latin typeface="Kh Siemreap" panose="02000500000000020004" pitchFamily="2" charset="0"/>
              <a:cs typeface="Kh Siemreap" panose="02000500000000020004" pitchFamily="2" charset="0"/>
            </a:rPr>
            <a:t>) ដោយមានពេលវេលា និងមានកាលបរិច្ឆេទជាក់លាក់</a:t>
          </a:r>
          <a:r>
            <a:rPr lang="en-US" dirty="0"/>
            <a:t>  </a:t>
          </a:r>
        </a:p>
      </dgm:t>
    </dgm:pt>
    <dgm:pt modelId="{E6BE6E7F-D45F-F749-89E1-7077F83671DF}" type="parTrans" cxnId="{03408E8D-CCB0-E94F-8A68-49F9843A82C4}">
      <dgm:prSet/>
      <dgm:spPr/>
      <dgm:t>
        <a:bodyPr/>
        <a:lstStyle/>
        <a:p>
          <a:endParaRPr lang="en-US"/>
        </a:p>
      </dgm:t>
    </dgm:pt>
    <dgm:pt modelId="{1DD8B2A6-38E5-3846-9BD9-A41BD60BC470}" type="sibTrans" cxnId="{03408E8D-CCB0-E94F-8A68-49F9843A82C4}">
      <dgm:prSet/>
      <dgm:spPr/>
      <dgm:t>
        <a:bodyPr/>
        <a:lstStyle/>
        <a:p>
          <a:endParaRPr lang="en-US"/>
        </a:p>
      </dgm:t>
    </dgm:pt>
    <dgm:pt modelId="{177D68E9-6C0E-484F-8AE8-F4E53D13E4DC}">
      <dgm:prSet/>
      <dgm:spPr/>
      <dgm:t>
        <a:bodyPr/>
        <a:lstStyle/>
        <a:p>
          <a:pPr rtl="0"/>
          <a:r>
            <a:rPr lang="en-US" dirty="0"/>
            <a:t>SNIPING TOOL (Screen Capture)</a:t>
          </a:r>
        </a:p>
      </dgm:t>
    </dgm:pt>
    <dgm:pt modelId="{321F2568-3734-4E15-87A5-0E327981A6FA}" type="parTrans" cxnId="{CE26B7FB-4A11-48A4-BFCB-2412CBD670EA}">
      <dgm:prSet/>
      <dgm:spPr/>
      <dgm:t>
        <a:bodyPr/>
        <a:lstStyle/>
        <a:p>
          <a:endParaRPr lang="en-AU"/>
        </a:p>
      </dgm:t>
    </dgm:pt>
    <dgm:pt modelId="{1D6C130C-1312-4E40-B93D-1321C8544500}" type="sibTrans" cxnId="{CE26B7FB-4A11-48A4-BFCB-2412CBD670EA}">
      <dgm:prSet/>
      <dgm:spPr/>
      <dgm:t>
        <a:bodyPr/>
        <a:lstStyle/>
        <a:p>
          <a:endParaRPr lang="en-AU"/>
        </a:p>
      </dgm:t>
    </dgm:pt>
    <dgm:pt modelId="{B16A13E6-F011-4109-ABA0-ACB1CE755AA2}">
      <dgm:prSet/>
      <dgm:spPr/>
      <dgm:t>
        <a:bodyPr/>
        <a:lstStyle/>
        <a:p>
          <a:pPr rtl="0"/>
          <a:endParaRPr lang="en-US" dirty="0"/>
        </a:p>
      </dgm:t>
    </dgm:pt>
    <dgm:pt modelId="{DFF62A72-9C98-4727-8592-3A06DCE7F64E}" type="parTrans" cxnId="{A14AF9A5-A705-4CF0-89A6-5B5273A798E6}">
      <dgm:prSet/>
      <dgm:spPr/>
      <dgm:t>
        <a:bodyPr/>
        <a:lstStyle/>
        <a:p>
          <a:endParaRPr lang="en-US"/>
        </a:p>
      </dgm:t>
    </dgm:pt>
    <dgm:pt modelId="{A80601DE-515B-4A75-B8DC-419108DDDF03}" type="sibTrans" cxnId="{A14AF9A5-A705-4CF0-89A6-5B5273A798E6}">
      <dgm:prSet/>
      <dgm:spPr/>
      <dgm:t>
        <a:bodyPr/>
        <a:lstStyle/>
        <a:p>
          <a:endParaRPr lang="en-US"/>
        </a:p>
      </dgm:t>
    </dgm:pt>
    <dgm:pt modelId="{510800B3-2054-C54D-863C-3A1EBEEAD3AA}">
      <dgm:prSet/>
      <dgm:spPr/>
      <dgm:t>
        <a:bodyPr/>
        <a:lstStyle/>
        <a:p>
          <a:pPr rtl="0"/>
          <a:r>
            <a:rPr lang="km-KH" dirty="0">
              <a:latin typeface="Kh Siemreap" panose="02000500000000020004" pitchFamily="2" charset="0"/>
              <a:cs typeface="Kh Siemreap" panose="02000500000000020004" pitchFamily="2" charset="0"/>
            </a:rPr>
            <a:t>ធម្មតាត្រូវចំណាយប្រាក់ </a:t>
          </a:r>
          <a:r>
            <a:rPr lang="en-US" dirty="0"/>
            <a:t> $$$$$$</a:t>
          </a:r>
        </a:p>
      </dgm:t>
    </dgm:pt>
    <dgm:pt modelId="{A096DCE5-ED40-9048-BA84-6AC578FCBEA8}" type="sibTrans" cxnId="{A19E4846-C375-4944-842D-ED962E106084}">
      <dgm:prSet/>
      <dgm:spPr/>
      <dgm:t>
        <a:bodyPr/>
        <a:lstStyle/>
        <a:p>
          <a:endParaRPr lang="en-US"/>
        </a:p>
      </dgm:t>
    </dgm:pt>
    <dgm:pt modelId="{3A9B4ACB-8B94-F547-B9B8-F916CDBF7648}" type="parTrans" cxnId="{A19E4846-C375-4944-842D-ED962E106084}">
      <dgm:prSet/>
      <dgm:spPr/>
      <dgm:t>
        <a:bodyPr/>
        <a:lstStyle/>
        <a:p>
          <a:endParaRPr lang="en-US"/>
        </a:p>
      </dgm:t>
    </dgm:pt>
    <dgm:pt modelId="{B5A0B883-7A00-5F41-881C-29BA88ACB058}" type="pres">
      <dgm:prSet presAssocID="{3CEB41D9-01ED-DB41-89B6-A2F709FE5778}" presName="linear" presStyleCnt="0">
        <dgm:presLayoutVars>
          <dgm:animLvl val="lvl"/>
          <dgm:resizeHandles val="exact"/>
        </dgm:presLayoutVars>
      </dgm:prSet>
      <dgm:spPr/>
    </dgm:pt>
    <dgm:pt modelId="{39E051AA-EB5D-3647-B4C2-CB2A94312FA1}" type="pres">
      <dgm:prSet presAssocID="{705A20B1-A269-204F-A46C-D9BC87840A9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CC86CE9-5F94-BA42-AC7F-DA6DA5C1B51E}" type="pres">
      <dgm:prSet presAssocID="{705A20B1-A269-204F-A46C-D9BC87840A9E}" presName="childText" presStyleLbl="revTx" presStyleIdx="0" presStyleCnt="2">
        <dgm:presLayoutVars>
          <dgm:bulletEnabled val="1"/>
        </dgm:presLayoutVars>
      </dgm:prSet>
      <dgm:spPr/>
    </dgm:pt>
    <dgm:pt modelId="{E7CF50B6-98EF-C248-A807-E3CD25EA87B0}" type="pres">
      <dgm:prSet presAssocID="{0BB12F69-D46E-8E43-9049-AF9B87720C1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87BB6BD-B71A-B643-9F03-131790D0EB92}" type="pres">
      <dgm:prSet presAssocID="{0BB12F69-D46E-8E43-9049-AF9B87720C1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CD07A0A-82A5-4E89-90F8-18ADB3D55B19}" type="presOf" srcId="{3CEB41D9-01ED-DB41-89B6-A2F709FE5778}" destId="{B5A0B883-7A00-5F41-881C-29BA88ACB058}" srcOrd="0" destOrd="0" presId="urn:microsoft.com/office/officeart/2005/8/layout/vList2"/>
    <dgm:cxn modelId="{4044C90E-3479-4988-9ADA-76D7D9440767}" type="presOf" srcId="{54A2E245-909A-6940-8805-F53F9E260EEC}" destId="{987BB6BD-B71A-B643-9F03-131790D0EB92}" srcOrd="0" destOrd="0" presId="urn:microsoft.com/office/officeart/2005/8/layout/vList2"/>
    <dgm:cxn modelId="{1691B71D-4E22-E74A-B150-C3576CCD387E}" srcId="{3CEB41D9-01ED-DB41-89B6-A2F709FE5778}" destId="{0BB12F69-D46E-8E43-9049-AF9B87720C13}" srcOrd="1" destOrd="0" parTransId="{6D266704-8E25-0E40-97A5-20E8F01583C9}" sibTransId="{33485BC8-B208-3C41-AFCF-3D918F39C06C}"/>
    <dgm:cxn modelId="{ACBD6126-2F97-744D-AD38-F7DBF8C688B7}" srcId="{0BB12F69-D46E-8E43-9049-AF9B87720C13}" destId="{54A2E245-909A-6940-8805-F53F9E260EEC}" srcOrd="0" destOrd="0" parTransId="{86813EB2-4C20-4A48-B318-F5E0A0574B15}" sibTransId="{463DAA0D-CD91-FC4E-B4A1-7F1058A5F256}"/>
    <dgm:cxn modelId="{9DA05231-2AE8-4E3E-B31D-0303764389EC}" type="presOf" srcId="{177D68E9-6C0E-484F-8AE8-F4E53D13E4DC}" destId="{987BB6BD-B71A-B643-9F03-131790D0EB92}" srcOrd="0" destOrd="2" presId="urn:microsoft.com/office/officeart/2005/8/layout/vList2"/>
    <dgm:cxn modelId="{A49BE133-0637-4B64-8D7C-715148CC8D69}" type="presOf" srcId="{7C2157EC-6A20-6B43-81DD-AAA5D8256D8B}" destId="{987BB6BD-B71A-B643-9F03-131790D0EB92}" srcOrd="0" destOrd="3" presId="urn:microsoft.com/office/officeart/2005/8/layout/vList2"/>
    <dgm:cxn modelId="{41D9A435-3DB6-404F-ACC6-4E37FAFFC073}" type="presOf" srcId="{705A20B1-A269-204F-A46C-D9BC87840A9E}" destId="{39E051AA-EB5D-3647-B4C2-CB2A94312FA1}" srcOrd="0" destOrd="0" presId="urn:microsoft.com/office/officeart/2005/8/layout/vList2"/>
    <dgm:cxn modelId="{ED1D0E3E-D878-4556-AE66-F5846D367515}" type="presOf" srcId="{2E7AC9D5-F676-2140-8B79-01D280E0B655}" destId="{8CC86CE9-5F94-BA42-AC7F-DA6DA5C1B51E}" srcOrd="0" destOrd="2" presId="urn:microsoft.com/office/officeart/2005/8/layout/vList2"/>
    <dgm:cxn modelId="{A19E4846-C375-4944-842D-ED962E106084}" srcId="{705A20B1-A269-204F-A46C-D9BC87840A9E}" destId="{510800B3-2054-C54D-863C-3A1EBEEAD3AA}" srcOrd="3" destOrd="0" parTransId="{3A9B4ACB-8B94-F547-B9B8-F916CDBF7648}" sibTransId="{A096DCE5-ED40-9048-BA84-6AC578FCBEA8}"/>
    <dgm:cxn modelId="{532AC86A-B2BA-423B-8C6B-944A26C87BD8}" type="presOf" srcId="{510800B3-2054-C54D-863C-3A1EBEEAD3AA}" destId="{8CC86CE9-5F94-BA42-AC7F-DA6DA5C1B51E}" srcOrd="0" destOrd="3" presId="urn:microsoft.com/office/officeart/2005/8/layout/vList2"/>
    <dgm:cxn modelId="{48830E55-86C3-2847-869D-E2AC865EAB6C}" srcId="{0BB12F69-D46E-8E43-9049-AF9B87720C13}" destId="{7C2157EC-6A20-6B43-81DD-AAA5D8256D8B}" srcOrd="3" destOrd="0" parTransId="{27B51CC0-C509-AD4C-8647-9A015662B962}" sibTransId="{CA84D96F-556D-6947-8DA2-8E65FB1B368C}"/>
    <dgm:cxn modelId="{CC20DE7C-3DEA-164A-BFE2-9F58982A4AB9}" srcId="{3CEB41D9-01ED-DB41-89B6-A2F709FE5778}" destId="{705A20B1-A269-204F-A46C-D9BC87840A9E}" srcOrd="0" destOrd="0" parTransId="{DA0953FA-528A-FD44-891E-8C02C8684CEC}" sibTransId="{1A73FFE8-7AE8-7B43-89B9-7CB8EB7134CD}"/>
    <dgm:cxn modelId="{E26E9989-5E70-4128-97A9-33DDA22D2CF8}" type="presOf" srcId="{0BB12F69-D46E-8E43-9049-AF9B87720C13}" destId="{E7CF50B6-98EF-C248-A807-E3CD25EA87B0}" srcOrd="0" destOrd="0" presId="urn:microsoft.com/office/officeart/2005/8/layout/vList2"/>
    <dgm:cxn modelId="{03408E8D-CCB0-E94F-8A68-49F9843A82C4}" srcId="{705A20B1-A269-204F-A46C-D9BC87840A9E}" destId="{5511A45D-D1F2-9F41-ACA2-CDB38F427CFB}" srcOrd="1" destOrd="0" parTransId="{E6BE6E7F-D45F-F749-89E1-7077F83671DF}" sibTransId="{1DD8B2A6-38E5-3846-9BD9-A41BD60BC470}"/>
    <dgm:cxn modelId="{A5F435A3-6287-42DC-8975-1B71A6219AF5}" type="presOf" srcId="{5511A45D-D1F2-9F41-ACA2-CDB38F427CFB}" destId="{8CC86CE9-5F94-BA42-AC7F-DA6DA5C1B51E}" srcOrd="0" destOrd="1" presId="urn:microsoft.com/office/officeart/2005/8/layout/vList2"/>
    <dgm:cxn modelId="{A14AF9A5-A705-4CF0-89A6-5B5273A798E6}" srcId="{705A20B1-A269-204F-A46C-D9BC87840A9E}" destId="{B16A13E6-F011-4109-ABA0-ACB1CE755AA2}" srcOrd="0" destOrd="0" parTransId="{DFF62A72-9C98-4727-8592-3A06DCE7F64E}" sibTransId="{A80601DE-515B-4A75-B8DC-419108DDDF03}"/>
    <dgm:cxn modelId="{D1AABCA6-6EB7-A44B-AC59-6B31189B4BEE}" srcId="{0BB12F69-D46E-8E43-9049-AF9B87720C13}" destId="{716856E7-9990-DB4F-B1FC-43048ACC4075}" srcOrd="1" destOrd="0" parTransId="{32B5F14D-471C-6C43-9B57-19D080DE30DD}" sibTransId="{FF41E250-B34A-474C-833C-EA0CF5D1C27A}"/>
    <dgm:cxn modelId="{159D95BE-4F48-014A-B6DB-4AE9976DEACF}" srcId="{705A20B1-A269-204F-A46C-D9BC87840A9E}" destId="{2E7AC9D5-F676-2140-8B79-01D280E0B655}" srcOrd="2" destOrd="0" parTransId="{D31BE967-08B0-104D-8AA2-724A915D967E}" sibTransId="{1B863693-D9A9-0E4E-B0F0-5F690DA988E8}"/>
    <dgm:cxn modelId="{78CB38D6-0572-48B6-B665-EF657783E26E}" type="presOf" srcId="{B16A13E6-F011-4109-ABA0-ACB1CE755AA2}" destId="{8CC86CE9-5F94-BA42-AC7F-DA6DA5C1B51E}" srcOrd="0" destOrd="0" presId="urn:microsoft.com/office/officeart/2005/8/layout/vList2"/>
    <dgm:cxn modelId="{CE26B7FB-4A11-48A4-BFCB-2412CBD670EA}" srcId="{0BB12F69-D46E-8E43-9049-AF9B87720C13}" destId="{177D68E9-6C0E-484F-8AE8-F4E53D13E4DC}" srcOrd="2" destOrd="0" parTransId="{321F2568-3734-4E15-87A5-0E327981A6FA}" sibTransId="{1D6C130C-1312-4E40-B93D-1321C8544500}"/>
    <dgm:cxn modelId="{CDC865FF-DD5F-44A1-84F1-431F2825F603}" type="presOf" srcId="{716856E7-9990-DB4F-B1FC-43048ACC4075}" destId="{987BB6BD-B71A-B643-9F03-131790D0EB92}" srcOrd="0" destOrd="1" presId="urn:microsoft.com/office/officeart/2005/8/layout/vList2"/>
    <dgm:cxn modelId="{4BC76F1A-4B41-4F6C-B481-B307728ED435}" type="presParOf" srcId="{B5A0B883-7A00-5F41-881C-29BA88ACB058}" destId="{39E051AA-EB5D-3647-B4C2-CB2A94312FA1}" srcOrd="0" destOrd="0" presId="urn:microsoft.com/office/officeart/2005/8/layout/vList2"/>
    <dgm:cxn modelId="{C5D0A39F-B38E-458A-9C2B-59E79D58AFDB}" type="presParOf" srcId="{B5A0B883-7A00-5F41-881C-29BA88ACB058}" destId="{8CC86CE9-5F94-BA42-AC7F-DA6DA5C1B51E}" srcOrd="1" destOrd="0" presId="urn:microsoft.com/office/officeart/2005/8/layout/vList2"/>
    <dgm:cxn modelId="{801D5A2D-43E9-4199-B283-59D1AEBB113F}" type="presParOf" srcId="{B5A0B883-7A00-5F41-881C-29BA88ACB058}" destId="{E7CF50B6-98EF-C248-A807-E3CD25EA87B0}" srcOrd="2" destOrd="0" presId="urn:microsoft.com/office/officeart/2005/8/layout/vList2"/>
    <dgm:cxn modelId="{17F84021-FD94-4C4F-8647-9E0740C8CCF3}" type="presParOf" srcId="{B5A0B883-7A00-5F41-881C-29BA88ACB058}" destId="{987BB6BD-B71A-B643-9F03-131790D0EB9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104A45-746B-2047-89A2-79B4273019B3}" type="doc">
      <dgm:prSet loTypeId="urn:microsoft.com/office/officeart/2005/8/layout/h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E92536-2879-2749-8A88-8B5294E8E8F7}">
      <dgm:prSet/>
      <dgm:spPr/>
      <dgm:t>
        <a:bodyPr/>
        <a:lstStyle/>
        <a:p>
          <a:pPr rtl="0"/>
          <a:r>
            <a:rPr lang="km-KH" dirty="0">
              <a:latin typeface="Kh Siemreap" panose="02000500000000020004" pitchFamily="2" charset="0"/>
              <a:cs typeface="Kh Siemreap" panose="02000500000000020004" pitchFamily="2" charset="0"/>
            </a:rPr>
            <a:t>សំណួរ ៖ ហេតុអ្វីបានជាយើងចាំបាច់ត្រូវប្រើ</a:t>
          </a:r>
          <a:r>
            <a:rPr lang="en-US" b="1" dirty="0"/>
            <a:t> COMPACT DISCS </a:t>
          </a:r>
          <a:r>
            <a:rPr lang="km-KH" dirty="0">
              <a:latin typeface="Kh Siemreap" panose="02000500000000020004" pitchFamily="2" charset="0"/>
              <a:cs typeface="Kh Siemreap" panose="02000500000000020004" pitchFamily="2" charset="0"/>
            </a:rPr>
            <a:t>ដែលវាមិនត្រូវគ្នា (</a:t>
          </a:r>
          <a:r>
            <a:rPr lang="en-US" b="1" dirty="0"/>
            <a:t>OPPOSED</a:t>
          </a:r>
          <a:r>
            <a:rPr lang="km-KH" b="1" dirty="0"/>
            <a:t>)  </a:t>
          </a:r>
          <a:r>
            <a:rPr lang="km-KH" dirty="0">
              <a:latin typeface="Kh Siemreap" panose="02000500000000020004" pitchFamily="2" charset="0"/>
              <a:cs typeface="Kh Siemreap" panose="02000500000000020004" pitchFamily="2" charset="0"/>
            </a:rPr>
            <a:t>ជាមួយ</a:t>
          </a:r>
          <a:r>
            <a:rPr lang="en-US" b="1" dirty="0"/>
            <a:t> USB THUMB DRIVES </a:t>
          </a:r>
          <a:r>
            <a:rPr lang="km-KH" dirty="0">
              <a:latin typeface="Kh Siemreap" panose="02000500000000020004" pitchFamily="2" charset="0"/>
              <a:cs typeface="Kh Siemreap" panose="02000500000000020004" pitchFamily="2" charset="0"/>
            </a:rPr>
            <a:t>ដើម្បីផ្ទេរទិន្នន័យរបស់យើង</a:t>
          </a:r>
          <a:r>
            <a:rPr lang="en-US" b="1" dirty="0"/>
            <a:t>?</a:t>
          </a:r>
          <a:endParaRPr lang="en-US" dirty="0"/>
        </a:p>
      </dgm:t>
    </dgm:pt>
    <dgm:pt modelId="{40B49951-3FCC-894B-9A1C-FBE0F2188310}" type="parTrans" cxnId="{E6590E9D-2E4F-9447-AD96-492DD6C4149E}">
      <dgm:prSet/>
      <dgm:spPr/>
      <dgm:t>
        <a:bodyPr/>
        <a:lstStyle/>
        <a:p>
          <a:endParaRPr lang="en-US"/>
        </a:p>
      </dgm:t>
    </dgm:pt>
    <dgm:pt modelId="{27FF6481-C9F7-4141-8B5E-AF19A4D0A129}" type="sibTrans" cxnId="{E6590E9D-2E4F-9447-AD96-492DD6C4149E}">
      <dgm:prSet/>
      <dgm:spPr/>
      <dgm:t>
        <a:bodyPr/>
        <a:lstStyle/>
        <a:p>
          <a:endParaRPr lang="en-US"/>
        </a:p>
      </dgm:t>
    </dgm:pt>
    <dgm:pt modelId="{1376BB25-60F1-E64C-90CB-E43856E18A9F}">
      <dgm:prSet/>
      <dgm:spPr/>
      <dgm:t>
        <a:bodyPr/>
        <a:lstStyle/>
        <a:p>
          <a:pPr rtl="0"/>
          <a:r>
            <a:rPr lang="en-US" dirty="0"/>
            <a:t>To ## the likelihood of spreading malware from non-attributable high risk machines onto classified systems. </a:t>
          </a:r>
        </a:p>
      </dgm:t>
    </dgm:pt>
    <dgm:pt modelId="{5EDC211B-BB3F-2945-9B1F-A0AC44E447A1}" type="parTrans" cxnId="{F87D7D9A-7B8B-014A-BA43-8FB4D9C2DE4D}">
      <dgm:prSet/>
      <dgm:spPr/>
      <dgm:t>
        <a:bodyPr/>
        <a:lstStyle/>
        <a:p>
          <a:endParaRPr lang="en-US"/>
        </a:p>
      </dgm:t>
    </dgm:pt>
    <dgm:pt modelId="{8C5C3B1F-946B-A44C-8D4A-DC4230688E83}" type="sibTrans" cxnId="{F87D7D9A-7B8B-014A-BA43-8FB4D9C2DE4D}">
      <dgm:prSet/>
      <dgm:spPr/>
      <dgm:t>
        <a:bodyPr/>
        <a:lstStyle/>
        <a:p>
          <a:endParaRPr lang="en-US"/>
        </a:p>
      </dgm:t>
    </dgm:pt>
    <dgm:pt modelId="{C8806861-3EB8-2E4F-8262-9D5552196CE0}">
      <dgm:prSet/>
      <dgm:spPr/>
      <dgm:t>
        <a:bodyPr/>
        <a:lstStyle/>
        <a:p>
          <a:pPr rtl="0"/>
          <a:r>
            <a:rPr lang="en-US" dirty="0"/>
            <a:t>Single write media (CDROM R) will not allow data to be modified once it is written (more evidentially sound than USB).</a:t>
          </a:r>
        </a:p>
      </dgm:t>
    </dgm:pt>
    <dgm:pt modelId="{F16853B2-5506-F146-84F8-01270DCA3A2B}" type="parTrans" cxnId="{945BF643-E6F2-3C41-9809-CF18B2CA9B31}">
      <dgm:prSet/>
      <dgm:spPr/>
      <dgm:t>
        <a:bodyPr/>
        <a:lstStyle/>
        <a:p>
          <a:endParaRPr lang="en-US"/>
        </a:p>
      </dgm:t>
    </dgm:pt>
    <dgm:pt modelId="{CEBF6F13-EF6E-0A45-A6EA-1E35F1918131}" type="sibTrans" cxnId="{945BF643-E6F2-3C41-9809-CF18B2CA9B31}">
      <dgm:prSet/>
      <dgm:spPr/>
      <dgm:t>
        <a:bodyPr/>
        <a:lstStyle/>
        <a:p>
          <a:endParaRPr lang="en-US"/>
        </a:p>
      </dgm:t>
    </dgm:pt>
    <dgm:pt modelId="{93BA8248-8A76-634A-ABDB-7FEDB7485124}">
      <dgm:prSet/>
      <dgm:spPr/>
      <dgm:t>
        <a:bodyPr/>
        <a:lstStyle/>
        <a:p>
          <a:pPr rtl="0"/>
          <a:r>
            <a:rPr lang="en-US" dirty="0"/>
            <a:t>Human laziness dictates that USB keys are likely to have other data on them and this data could be read by a compromised system on inserting the USB key.</a:t>
          </a:r>
        </a:p>
      </dgm:t>
    </dgm:pt>
    <dgm:pt modelId="{05A95C87-0542-0B45-A0D8-A1C200272003}" type="parTrans" cxnId="{C35BB5B1-4AE7-904F-A513-B6795CF3ED0F}">
      <dgm:prSet/>
      <dgm:spPr/>
      <dgm:t>
        <a:bodyPr/>
        <a:lstStyle/>
        <a:p>
          <a:endParaRPr lang="en-US"/>
        </a:p>
      </dgm:t>
    </dgm:pt>
    <dgm:pt modelId="{55C41565-670C-5A46-A5E3-B987454F677D}" type="sibTrans" cxnId="{C35BB5B1-4AE7-904F-A513-B6795CF3ED0F}">
      <dgm:prSet/>
      <dgm:spPr/>
      <dgm:t>
        <a:bodyPr/>
        <a:lstStyle/>
        <a:p>
          <a:endParaRPr lang="en-US"/>
        </a:p>
      </dgm:t>
    </dgm:pt>
    <dgm:pt modelId="{18280C2F-A104-5444-916C-E9DA5666E30F}">
      <dgm:prSet/>
      <dgm:spPr/>
      <dgm:t>
        <a:bodyPr/>
        <a:lstStyle/>
        <a:p>
          <a:pPr rtl="0"/>
          <a:endParaRPr lang="en-US" dirty="0"/>
        </a:p>
      </dgm:t>
    </dgm:pt>
    <dgm:pt modelId="{F99731F5-D020-0842-B4B8-B58DEFAF8523}" type="parTrans" cxnId="{95276881-1A7D-1947-B220-DA94B9B44DA7}">
      <dgm:prSet/>
      <dgm:spPr/>
      <dgm:t>
        <a:bodyPr/>
        <a:lstStyle/>
        <a:p>
          <a:endParaRPr lang="en-US"/>
        </a:p>
      </dgm:t>
    </dgm:pt>
    <dgm:pt modelId="{B78F1BA5-B777-9F41-9B93-E2B63A7229D6}" type="sibTrans" cxnId="{95276881-1A7D-1947-B220-DA94B9B44DA7}">
      <dgm:prSet/>
      <dgm:spPr/>
      <dgm:t>
        <a:bodyPr/>
        <a:lstStyle/>
        <a:p>
          <a:endParaRPr lang="en-US"/>
        </a:p>
      </dgm:t>
    </dgm:pt>
    <dgm:pt modelId="{646EF647-4F55-DC4B-8579-D79DA36E21A6}">
      <dgm:prSet/>
      <dgm:spPr/>
      <dgm:t>
        <a:bodyPr/>
        <a:lstStyle/>
        <a:p>
          <a:pPr rtl="0"/>
          <a:endParaRPr lang="en-US" dirty="0"/>
        </a:p>
      </dgm:t>
    </dgm:pt>
    <dgm:pt modelId="{0606BA2A-B3C1-754C-8B0F-495B9ADC6339}" type="parTrans" cxnId="{EBE31100-E7E3-DA4F-9A84-4CD5ED820A35}">
      <dgm:prSet/>
      <dgm:spPr/>
      <dgm:t>
        <a:bodyPr/>
        <a:lstStyle/>
        <a:p>
          <a:endParaRPr lang="en-US"/>
        </a:p>
      </dgm:t>
    </dgm:pt>
    <dgm:pt modelId="{AAB2081A-F5DF-0442-A6BD-B1188B664179}" type="sibTrans" cxnId="{EBE31100-E7E3-DA4F-9A84-4CD5ED820A35}">
      <dgm:prSet/>
      <dgm:spPr/>
      <dgm:t>
        <a:bodyPr/>
        <a:lstStyle/>
        <a:p>
          <a:endParaRPr lang="en-US"/>
        </a:p>
      </dgm:t>
    </dgm:pt>
    <dgm:pt modelId="{99EBE51F-B1D5-0D4A-A737-52CD7B085841}" type="pres">
      <dgm:prSet presAssocID="{9B104A45-746B-2047-89A2-79B4273019B3}" presName="Name0" presStyleCnt="0">
        <dgm:presLayoutVars>
          <dgm:dir/>
          <dgm:animLvl val="lvl"/>
          <dgm:resizeHandles val="exact"/>
        </dgm:presLayoutVars>
      </dgm:prSet>
      <dgm:spPr/>
    </dgm:pt>
    <dgm:pt modelId="{4610D3F4-788B-124F-9FA1-37161E770638}" type="pres">
      <dgm:prSet presAssocID="{9B104A45-746B-2047-89A2-79B4273019B3}" presName="tSp" presStyleCnt="0"/>
      <dgm:spPr/>
    </dgm:pt>
    <dgm:pt modelId="{9330CCCC-1F5B-D94C-86FE-10031DE6571F}" type="pres">
      <dgm:prSet presAssocID="{9B104A45-746B-2047-89A2-79B4273019B3}" presName="bSp" presStyleCnt="0"/>
      <dgm:spPr/>
    </dgm:pt>
    <dgm:pt modelId="{04FC50E7-0E45-4741-AA2E-1F3A2FAD894C}" type="pres">
      <dgm:prSet presAssocID="{9B104A45-746B-2047-89A2-79B4273019B3}" presName="process" presStyleCnt="0"/>
      <dgm:spPr/>
    </dgm:pt>
    <dgm:pt modelId="{225F8A35-CF29-A243-8687-548ADDC5A2BE}" type="pres">
      <dgm:prSet presAssocID="{1BE92536-2879-2749-8A88-8B5294E8E8F7}" presName="composite1" presStyleCnt="0"/>
      <dgm:spPr/>
    </dgm:pt>
    <dgm:pt modelId="{B73F7D33-C312-E448-B9AF-54AB1D2C56D3}" type="pres">
      <dgm:prSet presAssocID="{1BE92536-2879-2749-8A88-8B5294E8E8F7}" presName="dummyNode1" presStyleLbl="node1" presStyleIdx="0" presStyleCnt="1"/>
      <dgm:spPr/>
    </dgm:pt>
    <dgm:pt modelId="{4C8B1A8A-0517-6440-A129-90BE9210EB05}" type="pres">
      <dgm:prSet presAssocID="{1BE92536-2879-2749-8A88-8B5294E8E8F7}" presName="childNode1" presStyleLbl="bgAcc1" presStyleIdx="0" presStyleCnt="1" custScaleX="165646" custScaleY="158704" custLinFactNeighborX="-31226" custLinFactNeighborY="-5126">
        <dgm:presLayoutVars>
          <dgm:bulletEnabled val="1"/>
        </dgm:presLayoutVars>
      </dgm:prSet>
      <dgm:spPr/>
    </dgm:pt>
    <dgm:pt modelId="{44040914-847D-234A-B33E-F40F8D4A848A}" type="pres">
      <dgm:prSet presAssocID="{1BE92536-2879-2749-8A88-8B5294E8E8F7}" presName="childNode1tx" presStyleLbl="bgAcc1" presStyleIdx="0" presStyleCnt="1">
        <dgm:presLayoutVars>
          <dgm:bulletEnabled val="1"/>
        </dgm:presLayoutVars>
      </dgm:prSet>
      <dgm:spPr/>
    </dgm:pt>
    <dgm:pt modelId="{3E2E395E-1E2B-7B42-9EAA-128BF98EFEEA}" type="pres">
      <dgm:prSet presAssocID="{1BE92536-2879-2749-8A88-8B5294E8E8F7}" presName="parentNode1" presStyleLbl="node1" presStyleIdx="0" presStyleCnt="1" custScaleX="172427" custLinFactNeighborX="10489" custLinFactNeighborY="21872">
        <dgm:presLayoutVars>
          <dgm:chMax val="1"/>
          <dgm:bulletEnabled val="1"/>
        </dgm:presLayoutVars>
      </dgm:prSet>
      <dgm:spPr/>
    </dgm:pt>
    <dgm:pt modelId="{6C3287A1-FCEA-5040-AE9A-E809FC28372A}" type="pres">
      <dgm:prSet presAssocID="{1BE92536-2879-2749-8A88-8B5294E8E8F7}" presName="connSite1" presStyleCnt="0"/>
      <dgm:spPr/>
    </dgm:pt>
  </dgm:ptLst>
  <dgm:cxnLst>
    <dgm:cxn modelId="{EBE31100-E7E3-DA4F-9A84-4CD5ED820A35}" srcId="{1BE92536-2879-2749-8A88-8B5294E8E8F7}" destId="{646EF647-4F55-DC4B-8579-D79DA36E21A6}" srcOrd="3" destOrd="0" parTransId="{0606BA2A-B3C1-754C-8B0F-495B9ADC6339}" sibTransId="{AAB2081A-F5DF-0442-A6BD-B1188B664179}"/>
    <dgm:cxn modelId="{87C22400-65FD-4EEA-912A-F2FDD02B6FC7}" type="presOf" srcId="{9B104A45-746B-2047-89A2-79B4273019B3}" destId="{99EBE51F-B1D5-0D4A-A737-52CD7B085841}" srcOrd="0" destOrd="0" presId="urn:microsoft.com/office/officeart/2005/8/layout/hProcess4"/>
    <dgm:cxn modelId="{563E9821-3B68-4E05-9274-89109C7EF798}" type="presOf" srcId="{C8806861-3EB8-2E4F-8262-9D5552196CE0}" destId="{4C8B1A8A-0517-6440-A129-90BE9210EB05}" srcOrd="0" destOrd="2" presId="urn:microsoft.com/office/officeart/2005/8/layout/hProcess4"/>
    <dgm:cxn modelId="{85C3E030-49A5-4D9E-AC5A-51280049DB4C}" type="presOf" srcId="{1376BB25-60F1-E64C-90CB-E43856E18A9F}" destId="{4C8B1A8A-0517-6440-A129-90BE9210EB05}" srcOrd="0" destOrd="0" presId="urn:microsoft.com/office/officeart/2005/8/layout/hProcess4"/>
    <dgm:cxn modelId="{BF1B553E-72D1-4F03-9019-79ED0DBCEB7A}" type="presOf" srcId="{18280C2F-A104-5444-916C-E9DA5666E30F}" destId="{4C8B1A8A-0517-6440-A129-90BE9210EB05}" srcOrd="0" destOrd="1" presId="urn:microsoft.com/office/officeart/2005/8/layout/hProcess4"/>
    <dgm:cxn modelId="{11ECEA5B-4CE6-4563-8EEF-8A8A64A6BC5A}" type="presOf" srcId="{646EF647-4F55-DC4B-8579-D79DA36E21A6}" destId="{44040914-847D-234A-B33E-F40F8D4A848A}" srcOrd="1" destOrd="3" presId="urn:microsoft.com/office/officeart/2005/8/layout/hProcess4"/>
    <dgm:cxn modelId="{945BF643-E6F2-3C41-9809-CF18B2CA9B31}" srcId="{1BE92536-2879-2749-8A88-8B5294E8E8F7}" destId="{C8806861-3EB8-2E4F-8262-9D5552196CE0}" srcOrd="2" destOrd="0" parTransId="{F16853B2-5506-F146-84F8-01270DCA3A2B}" sibTransId="{CEBF6F13-EF6E-0A45-A6EA-1E35F1918131}"/>
    <dgm:cxn modelId="{95276881-1A7D-1947-B220-DA94B9B44DA7}" srcId="{1BE92536-2879-2749-8A88-8B5294E8E8F7}" destId="{18280C2F-A104-5444-916C-E9DA5666E30F}" srcOrd="1" destOrd="0" parTransId="{F99731F5-D020-0842-B4B8-B58DEFAF8523}" sibTransId="{B78F1BA5-B777-9F41-9B93-E2B63A7229D6}"/>
    <dgm:cxn modelId="{9B256E87-F5ED-4117-9843-0FFE460544C2}" type="presOf" srcId="{18280C2F-A104-5444-916C-E9DA5666E30F}" destId="{44040914-847D-234A-B33E-F40F8D4A848A}" srcOrd="1" destOrd="1" presId="urn:microsoft.com/office/officeart/2005/8/layout/hProcess4"/>
    <dgm:cxn modelId="{F87D7D9A-7B8B-014A-BA43-8FB4D9C2DE4D}" srcId="{1BE92536-2879-2749-8A88-8B5294E8E8F7}" destId="{1376BB25-60F1-E64C-90CB-E43856E18A9F}" srcOrd="0" destOrd="0" parTransId="{5EDC211B-BB3F-2945-9B1F-A0AC44E447A1}" sibTransId="{8C5C3B1F-946B-A44C-8D4A-DC4230688E83}"/>
    <dgm:cxn modelId="{E6590E9D-2E4F-9447-AD96-492DD6C4149E}" srcId="{9B104A45-746B-2047-89A2-79B4273019B3}" destId="{1BE92536-2879-2749-8A88-8B5294E8E8F7}" srcOrd="0" destOrd="0" parTransId="{40B49951-3FCC-894B-9A1C-FBE0F2188310}" sibTransId="{27FF6481-C9F7-4141-8B5E-AF19A4D0A129}"/>
    <dgm:cxn modelId="{C35BB5B1-4AE7-904F-A513-B6795CF3ED0F}" srcId="{1BE92536-2879-2749-8A88-8B5294E8E8F7}" destId="{93BA8248-8A76-634A-ABDB-7FEDB7485124}" srcOrd="4" destOrd="0" parTransId="{05A95C87-0542-0B45-A0D8-A1C200272003}" sibTransId="{55C41565-670C-5A46-A5E3-B987454F677D}"/>
    <dgm:cxn modelId="{C94BD5B6-9825-4C7D-A9BF-95F05571A828}" type="presOf" srcId="{646EF647-4F55-DC4B-8579-D79DA36E21A6}" destId="{4C8B1A8A-0517-6440-A129-90BE9210EB05}" srcOrd="0" destOrd="3" presId="urn:microsoft.com/office/officeart/2005/8/layout/hProcess4"/>
    <dgm:cxn modelId="{E20D4BBF-CE01-47CF-8981-D808B101AD7F}" type="presOf" srcId="{1BE92536-2879-2749-8A88-8B5294E8E8F7}" destId="{3E2E395E-1E2B-7B42-9EAA-128BF98EFEEA}" srcOrd="0" destOrd="0" presId="urn:microsoft.com/office/officeart/2005/8/layout/hProcess4"/>
    <dgm:cxn modelId="{CC659AC2-EF0F-4C78-B53C-89A40FE936C3}" type="presOf" srcId="{C8806861-3EB8-2E4F-8262-9D5552196CE0}" destId="{44040914-847D-234A-B33E-F40F8D4A848A}" srcOrd="1" destOrd="2" presId="urn:microsoft.com/office/officeart/2005/8/layout/hProcess4"/>
    <dgm:cxn modelId="{4ACED3C9-9A42-4186-B443-327515A9D7A8}" type="presOf" srcId="{1376BB25-60F1-E64C-90CB-E43856E18A9F}" destId="{44040914-847D-234A-B33E-F40F8D4A848A}" srcOrd="1" destOrd="0" presId="urn:microsoft.com/office/officeart/2005/8/layout/hProcess4"/>
    <dgm:cxn modelId="{092E8ECA-0469-4528-A0F7-E9841D46B2D9}" type="presOf" srcId="{93BA8248-8A76-634A-ABDB-7FEDB7485124}" destId="{44040914-847D-234A-B33E-F40F8D4A848A}" srcOrd="1" destOrd="4" presId="urn:microsoft.com/office/officeart/2005/8/layout/hProcess4"/>
    <dgm:cxn modelId="{60DAC9EA-360C-4EAB-A545-4FC1C56EC841}" type="presOf" srcId="{93BA8248-8A76-634A-ABDB-7FEDB7485124}" destId="{4C8B1A8A-0517-6440-A129-90BE9210EB05}" srcOrd="0" destOrd="4" presId="urn:microsoft.com/office/officeart/2005/8/layout/hProcess4"/>
    <dgm:cxn modelId="{E84AD7D9-4086-4FF9-9A9B-88254D5C51F5}" type="presParOf" srcId="{99EBE51F-B1D5-0D4A-A737-52CD7B085841}" destId="{4610D3F4-788B-124F-9FA1-37161E770638}" srcOrd="0" destOrd="0" presId="urn:microsoft.com/office/officeart/2005/8/layout/hProcess4"/>
    <dgm:cxn modelId="{2BB3FE4E-91E0-4385-8AF4-2E19B3DB4992}" type="presParOf" srcId="{99EBE51F-B1D5-0D4A-A737-52CD7B085841}" destId="{9330CCCC-1F5B-D94C-86FE-10031DE6571F}" srcOrd="1" destOrd="0" presId="urn:microsoft.com/office/officeart/2005/8/layout/hProcess4"/>
    <dgm:cxn modelId="{ED60E20F-903A-4C97-AE8A-F18FC757EB48}" type="presParOf" srcId="{99EBE51F-B1D5-0D4A-A737-52CD7B085841}" destId="{04FC50E7-0E45-4741-AA2E-1F3A2FAD894C}" srcOrd="2" destOrd="0" presId="urn:microsoft.com/office/officeart/2005/8/layout/hProcess4"/>
    <dgm:cxn modelId="{807E4C0D-76C7-43B1-B3B8-DE669B02F84E}" type="presParOf" srcId="{04FC50E7-0E45-4741-AA2E-1F3A2FAD894C}" destId="{225F8A35-CF29-A243-8687-548ADDC5A2BE}" srcOrd="0" destOrd="0" presId="urn:microsoft.com/office/officeart/2005/8/layout/hProcess4"/>
    <dgm:cxn modelId="{E65E59E8-67E5-41FC-8577-921323DA6504}" type="presParOf" srcId="{225F8A35-CF29-A243-8687-548ADDC5A2BE}" destId="{B73F7D33-C312-E448-B9AF-54AB1D2C56D3}" srcOrd="0" destOrd="0" presId="urn:microsoft.com/office/officeart/2005/8/layout/hProcess4"/>
    <dgm:cxn modelId="{87B4156A-9EE8-491C-8A8D-673ABBB64086}" type="presParOf" srcId="{225F8A35-CF29-A243-8687-548ADDC5A2BE}" destId="{4C8B1A8A-0517-6440-A129-90BE9210EB05}" srcOrd="1" destOrd="0" presId="urn:microsoft.com/office/officeart/2005/8/layout/hProcess4"/>
    <dgm:cxn modelId="{D2264405-7331-4094-9365-5ACFCB775EF4}" type="presParOf" srcId="{225F8A35-CF29-A243-8687-548ADDC5A2BE}" destId="{44040914-847D-234A-B33E-F40F8D4A848A}" srcOrd="2" destOrd="0" presId="urn:microsoft.com/office/officeart/2005/8/layout/hProcess4"/>
    <dgm:cxn modelId="{8B5D53EB-6941-4E56-BBCD-6DE5A817B5C7}" type="presParOf" srcId="{225F8A35-CF29-A243-8687-548ADDC5A2BE}" destId="{3E2E395E-1E2B-7B42-9EAA-128BF98EFEEA}" srcOrd="3" destOrd="0" presId="urn:microsoft.com/office/officeart/2005/8/layout/hProcess4"/>
    <dgm:cxn modelId="{AA970907-5C0B-404B-AD76-BF0C50C6C8DD}" type="presParOf" srcId="{225F8A35-CF29-A243-8687-548ADDC5A2BE}" destId="{6C3287A1-FCEA-5040-AE9A-E809FC28372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051AA-EB5D-3647-B4C2-CB2A94312FA1}">
      <dsp:nvSpPr>
        <dsp:cNvPr id="0" name=""/>
        <dsp:cNvSpPr/>
      </dsp:nvSpPr>
      <dsp:spPr>
        <a:xfrm>
          <a:off x="0" y="131211"/>
          <a:ext cx="8160913" cy="101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m-KH" sz="1800" kern="1200" dirty="0">
              <a:latin typeface="Kh Siemreap" panose="02000500000000020004" pitchFamily="2" charset="0"/>
              <a:cs typeface="Kh Siemreap" panose="02000500000000020004" pitchFamily="2" charset="0"/>
            </a:rPr>
            <a:t>តើមានភាពខុសគ្នាយ៉ាងណារវាង ការចាប់រូបលើស្គ្រីន  (</a:t>
          </a:r>
          <a:r>
            <a:rPr lang="en-US" sz="1800" b="1" kern="1200" dirty="0"/>
            <a:t>Screen Capture</a:t>
          </a:r>
          <a:r>
            <a:rPr lang="km-KH" sz="1800" kern="1200" dirty="0">
              <a:latin typeface="Kh Siemreap" panose="02000500000000020004" pitchFamily="2" charset="0"/>
              <a:cs typeface="Kh Siemreap" panose="02000500000000020004" pitchFamily="2" charset="0"/>
            </a:rPr>
            <a:t>) និងការថតចម្លងលើស្គ្រីនតាមសុះវែ (</a:t>
          </a:r>
          <a:r>
            <a:rPr lang="en-US" sz="1800" b="1" kern="1200" dirty="0"/>
            <a:t>Screen Recording Software</a:t>
          </a:r>
          <a:r>
            <a:rPr lang="km-KH" sz="1800" kern="1200" dirty="0">
              <a:latin typeface="Kh Siemreap" panose="02000500000000020004" pitchFamily="2" charset="0"/>
              <a:cs typeface="Kh Siemreap" panose="02000500000000020004" pitchFamily="2" charset="0"/>
            </a:rPr>
            <a:t>)?</a:t>
          </a:r>
          <a:endParaRPr lang="en-US" sz="1800" kern="1200" dirty="0"/>
        </a:p>
      </dsp:txBody>
      <dsp:txXfrm>
        <a:off x="49347" y="180558"/>
        <a:ext cx="8062219" cy="912186"/>
      </dsp:txXfrm>
    </dsp:sp>
    <dsp:sp modelId="{8CC86CE9-5F94-BA42-AC7F-DA6DA5C1B51E}">
      <dsp:nvSpPr>
        <dsp:cNvPr id="0" name=""/>
        <dsp:cNvSpPr/>
      </dsp:nvSpPr>
      <dsp:spPr>
        <a:xfrm>
          <a:off x="0" y="1142091"/>
          <a:ext cx="8160913" cy="16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9109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km-KH" sz="1400" kern="1200" dirty="0">
              <a:latin typeface="Kh Siemreap" panose="02000500000000020004" pitchFamily="2" charset="0"/>
              <a:cs typeface="Kh Siemreap" panose="02000500000000020004" pitchFamily="2" charset="0"/>
            </a:rPr>
            <a:t>ការចាប់រូបលើស្គ្រីន (</a:t>
          </a:r>
          <a:r>
            <a:rPr lang="en-US" sz="1400" kern="1200" dirty="0"/>
            <a:t>Screen Capture software</a:t>
          </a:r>
          <a:r>
            <a:rPr lang="km-KH" sz="1400" kern="1200" dirty="0"/>
            <a:t>)  </a:t>
          </a:r>
          <a:r>
            <a:rPr lang="km-KH" sz="1400" kern="1200" dirty="0">
              <a:latin typeface="Kh Siemreap" panose="02000500000000020004" pitchFamily="2" charset="0"/>
              <a:cs typeface="Kh Siemreap" panose="02000500000000020004" pitchFamily="2" charset="0"/>
            </a:rPr>
            <a:t>អនុញ្ញាតឲ្យយើង ថតរូបភាពលើស្គ្រីន (</a:t>
          </a:r>
          <a:r>
            <a:rPr lang="en-US" sz="1400" kern="1200" dirty="0"/>
            <a:t>screenshots</a:t>
          </a:r>
          <a:r>
            <a:rPr lang="km-KH" sz="1400" kern="1200" dirty="0">
              <a:latin typeface="Kh Siemreap" panose="02000500000000020004" pitchFamily="2" charset="0"/>
              <a:cs typeface="Kh Siemreap" panose="02000500000000020004" pitchFamily="2" charset="0"/>
            </a:rPr>
            <a:t>) ដោយមានពេលវេលា និងមានកាលបរិច្ឆេទជាក់លាក់</a:t>
          </a:r>
          <a:r>
            <a:rPr lang="en-US" sz="1400" kern="1200" dirty="0"/>
            <a:t>  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km-KH" sz="1400" kern="1200" dirty="0">
              <a:latin typeface="Kh Siemreap" panose="02000500000000020004" pitchFamily="2" charset="0"/>
              <a:cs typeface="Kh Siemreap" panose="02000500000000020004" pitchFamily="2" charset="0"/>
            </a:rPr>
            <a:t>ការថតចម្លងលើស្គ្រីនតាមសុះវែ  (</a:t>
          </a:r>
          <a:r>
            <a:rPr lang="en-US" sz="1400" kern="1200" dirty="0"/>
            <a:t>Screen Recording software</a:t>
          </a:r>
          <a:r>
            <a:rPr lang="km-KH" sz="1400" kern="1200" dirty="0">
              <a:latin typeface="Kh Siemreap" panose="02000500000000020004" pitchFamily="2" charset="0"/>
              <a:cs typeface="Kh Siemreap" panose="02000500000000020004" pitchFamily="2" charset="0"/>
            </a:rPr>
            <a:t>) អាចឲ្យយើងថតចម្លងសកម្មភាពជាវីដេអូបាន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km-KH" sz="1400" kern="1200" dirty="0">
              <a:latin typeface="Kh Siemreap" panose="02000500000000020004" pitchFamily="2" charset="0"/>
              <a:cs typeface="Kh Siemreap" panose="02000500000000020004" pitchFamily="2" charset="0"/>
            </a:rPr>
            <a:t>ធម្មតាត្រូវចំណាយប្រាក់ </a:t>
          </a:r>
          <a:r>
            <a:rPr lang="en-US" sz="1400" kern="1200" dirty="0"/>
            <a:t> $$$$$$</a:t>
          </a:r>
        </a:p>
      </dsp:txBody>
      <dsp:txXfrm>
        <a:off x="0" y="1142091"/>
        <a:ext cx="8160913" cy="1639440"/>
      </dsp:txXfrm>
    </dsp:sp>
    <dsp:sp modelId="{E7CF50B6-98EF-C248-A807-E3CD25EA87B0}">
      <dsp:nvSpPr>
        <dsp:cNvPr id="0" name=""/>
        <dsp:cNvSpPr/>
      </dsp:nvSpPr>
      <dsp:spPr>
        <a:xfrm>
          <a:off x="0" y="2781531"/>
          <a:ext cx="8160913" cy="101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m-KH" sz="1800" kern="1200" dirty="0">
              <a:latin typeface="Kh Siemreap" panose="02000500000000020004" pitchFamily="2" charset="0"/>
              <a:cs typeface="Kh Siemreap" panose="02000500000000020004" pitchFamily="2" charset="0"/>
            </a:rPr>
            <a:t>ឧបករណ៍ចាប់យកភស្តុតាង (</a:t>
          </a:r>
          <a:r>
            <a:rPr lang="en-US" sz="1800" kern="1200" dirty="0"/>
            <a:t>Evidence Capturing Tools</a:t>
          </a:r>
          <a:r>
            <a:rPr lang="km-KH" sz="1800" kern="1200" dirty="0"/>
            <a:t>)</a:t>
          </a:r>
          <a:endParaRPr lang="en-US" sz="1800" kern="1200" dirty="0"/>
        </a:p>
      </dsp:txBody>
      <dsp:txXfrm>
        <a:off x="49347" y="2830878"/>
        <a:ext cx="8062219" cy="912186"/>
      </dsp:txXfrm>
    </dsp:sp>
    <dsp:sp modelId="{987BB6BD-B71A-B643-9F03-131790D0EB92}">
      <dsp:nvSpPr>
        <dsp:cNvPr id="0" name=""/>
        <dsp:cNvSpPr/>
      </dsp:nvSpPr>
      <dsp:spPr>
        <a:xfrm>
          <a:off x="0" y="3792411"/>
          <a:ext cx="8160913" cy="950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9109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 dirty="0"/>
            <a:t>ATOM TIME PRO (Atomic Time)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 dirty="0"/>
            <a:t>SNIPING TOOL (Screen Capture)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HASHMYFILES (Hashing of files)</a:t>
          </a:r>
          <a:endParaRPr lang="en-US" sz="1400" kern="1200" dirty="0"/>
        </a:p>
      </dsp:txBody>
      <dsp:txXfrm>
        <a:off x="0" y="3792411"/>
        <a:ext cx="8160913" cy="9501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B1A8A-0517-6440-A129-90BE9210EB05}">
      <dsp:nvSpPr>
        <dsp:cNvPr id="0" name=""/>
        <dsp:cNvSpPr/>
      </dsp:nvSpPr>
      <dsp:spPr>
        <a:xfrm>
          <a:off x="1250677" y="514362"/>
          <a:ext cx="5881822" cy="46479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To ## the likelihood of spreading malware from non-attributable high risk machines onto classified systems. 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Single write media (CDROM R) will not allow data to be modified once it is written (more evidentially sound than USB).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Human laziness dictates that USB keys are likely to have other data on them and this data could be read by a compromised system on inserting the USB key.</a:t>
          </a:r>
        </a:p>
      </dsp:txBody>
      <dsp:txXfrm>
        <a:off x="1357640" y="621325"/>
        <a:ext cx="5667896" cy="3438045"/>
      </dsp:txXfrm>
    </dsp:sp>
    <dsp:sp modelId="{3E2E395E-1E2B-7B42-9EAA-128BF98EFEEA}">
      <dsp:nvSpPr>
        <dsp:cNvPr id="0" name=""/>
        <dsp:cNvSpPr/>
      </dsp:nvSpPr>
      <dsp:spPr>
        <a:xfrm>
          <a:off x="3502086" y="4099768"/>
          <a:ext cx="5442315" cy="1255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m-KH" sz="1700" kern="1200" dirty="0">
              <a:latin typeface="Kh Siemreap" panose="02000500000000020004" pitchFamily="2" charset="0"/>
              <a:cs typeface="Kh Siemreap" panose="02000500000000020004" pitchFamily="2" charset="0"/>
            </a:rPr>
            <a:t>សំណួរ ៖ ហេតុអ្វីបានជាយើងចាំបាច់ត្រូវប្រើ</a:t>
          </a:r>
          <a:r>
            <a:rPr lang="en-US" sz="1700" b="1" kern="1200" dirty="0"/>
            <a:t> COMPACT DISCS </a:t>
          </a:r>
          <a:r>
            <a:rPr lang="km-KH" sz="1700" kern="1200" dirty="0">
              <a:latin typeface="Kh Siemreap" panose="02000500000000020004" pitchFamily="2" charset="0"/>
              <a:cs typeface="Kh Siemreap" panose="02000500000000020004" pitchFamily="2" charset="0"/>
            </a:rPr>
            <a:t>ដែលវាមិនត្រូវគ្នា (</a:t>
          </a:r>
          <a:r>
            <a:rPr lang="en-US" sz="1700" b="1" kern="1200" dirty="0"/>
            <a:t>OPPOSED</a:t>
          </a:r>
          <a:r>
            <a:rPr lang="km-KH" sz="1700" b="1" kern="1200" dirty="0"/>
            <a:t>)  </a:t>
          </a:r>
          <a:r>
            <a:rPr lang="km-KH" sz="1700" kern="1200" dirty="0">
              <a:latin typeface="Kh Siemreap" panose="02000500000000020004" pitchFamily="2" charset="0"/>
              <a:cs typeface="Kh Siemreap" panose="02000500000000020004" pitchFamily="2" charset="0"/>
            </a:rPr>
            <a:t>ជាមួយ</a:t>
          </a:r>
          <a:r>
            <a:rPr lang="en-US" sz="1700" b="1" kern="1200" dirty="0"/>
            <a:t> USB THUMB DRIVES </a:t>
          </a:r>
          <a:r>
            <a:rPr lang="km-KH" sz="1700" kern="1200" dirty="0">
              <a:latin typeface="Kh Siemreap" panose="02000500000000020004" pitchFamily="2" charset="0"/>
              <a:cs typeface="Kh Siemreap" panose="02000500000000020004" pitchFamily="2" charset="0"/>
            </a:rPr>
            <a:t>ដើម្បីផ្ទេរទិន្នន័យរបស់យើង</a:t>
          </a:r>
          <a:r>
            <a:rPr lang="en-US" sz="1700" b="1" kern="1200" dirty="0"/>
            <a:t>?</a:t>
          </a:r>
          <a:endParaRPr lang="en-US" sz="1700" kern="1200" dirty="0"/>
        </a:p>
      </dsp:txBody>
      <dsp:txXfrm>
        <a:off x="3538848" y="4136530"/>
        <a:ext cx="5368791" cy="1181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23B90-9153-4F9D-929D-67BAB85FE974}" type="datetimeFigureOut">
              <a:rPr lang="en-AU" smtClean="0"/>
              <a:pPr/>
              <a:t>26/06/2019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DA79E-1A7D-4D4F-9E5A-F3879706028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5623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LP – remove from lesson and add to evidence collection</a:t>
            </a:r>
            <a:r>
              <a:rPr lang="en-AU" baseline="0" dirty="0"/>
              <a:t> lesson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A755A-B130-4282-818B-F6B15A2795F6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624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LP – remove from lesson and add to evidence collection</a:t>
            </a:r>
            <a:r>
              <a:rPr lang="en-AU" baseline="0" dirty="0"/>
              <a:t> lesson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A755A-B130-4282-818B-F6B15A2795F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624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LP – remove from lesson and add to evidence collection</a:t>
            </a:r>
            <a:r>
              <a:rPr lang="en-AU" baseline="0" dirty="0"/>
              <a:t> lesson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A755A-B130-4282-818B-F6B15A2795F6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01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68300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320800" y="0"/>
            <a:ext cx="2428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522413" y="0"/>
            <a:ext cx="3063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412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382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2303463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215231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746250" y="4867275"/>
            <a:ext cx="85566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454150" y="5500688"/>
            <a:ext cx="184150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2217738" y="5788025"/>
            <a:ext cx="36671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540000" y="4495800"/>
            <a:ext cx="4873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088" y="1111250"/>
            <a:ext cx="2286000" cy="5080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B7B3025-6236-48A7-A97E-D4E76B1245FF}" type="datetime1">
              <a:rPr lang="en-AU"/>
              <a:pPr>
                <a:defRPr/>
              </a:pPr>
              <a:t>26/06/2019</a:t>
            </a:fld>
            <a:endParaRPr lang="en-AU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701" y="4117975"/>
            <a:ext cx="3657600" cy="51117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6888" y="4929188"/>
            <a:ext cx="812800" cy="5175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82F70F-B4E7-414C-9600-95969E016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2A07F45-63B5-45B8-83A5-02934F2D9BED}" type="datetime1">
              <a:rPr lang="en-AU"/>
              <a:pPr>
                <a:defRPr/>
              </a:pPr>
              <a:t>26/06/2019</a:t>
            </a:fld>
            <a:endParaRPr lang="en-A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6E7426-BB0B-4396-A863-04A82336A41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806D110-FDBD-4A38-A225-80EF213171F6}" type="datetime1">
              <a:rPr lang="en-AU"/>
              <a:pPr>
                <a:defRPr/>
              </a:pPr>
              <a:t>26/06/2019</a:t>
            </a:fld>
            <a:endParaRPr lang="en-A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68065F-BA58-454C-8719-9A8316C206D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DB64798-7BE4-470F-990B-F4B6695A9100}" type="datetime1">
              <a:rPr lang="en-AU"/>
              <a:pPr>
                <a:defRPr/>
              </a:pPr>
              <a:t>26/06/2019</a:t>
            </a:fld>
            <a:endParaRPr lang="en-AU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F1E3A1-55EE-4A03-8F44-EFBFBD75416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68300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320800" y="0"/>
            <a:ext cx="2428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522413" y="0"/>
            <a:ext cx="3063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412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382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2303463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765300" y="4867275"/>
            <a:ext cx="8572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454150" y="5500688"/>
            <a:ext cx="184150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217738" y="5791200"/>
            <a:ext cx="36671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506663" y="4479925"/>
            <a:ext cx="48577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1213008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1500" y="1106488"/>
            <a:ext cx="2286000" cy="5080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39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FC5BF5-736F-4E7A-B77E-A5BB26E98853}" type="datetime1">
              <a:rPr lang="en-AU"/>
              <a:pPr>
                <a:defRPr/>
              </a:pPr>
              <a:t>26/06/2019</a:t>
            </a:fld>
            <a:endParaRPr lang="en-AU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701" y="4114800"/>
            <a:ext cx="3657600" cy="51117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5938" y="4929188"/>
            <a:ext cx="812800" cy="5175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CD92F49-3580-48FC-872B-BEF25EE1A20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22B14B4-AFED-44E9-A8DE-A4C9732B71A0}" type="datetime1">
              <a:rPr lang="en-AU"/>
              <a:pPr>
                <a:defRPr/>
              </a:pPr>
              <a:t>26/06/2019</a:t>
            </a:fld>
            <a:endParaRPr lang="en-AU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447CBC0-E03A-4ABC-A3B9-E025E0FBF0F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7B47ABF-C2F6-4300-96C4-905173D2B6D5}" type="datetime1">
              <a:rPr lang="en-AU"/>
              <a:pPr>
                <a:defRPr/>
              </a:pPr>
              <a:t>26/06/2019</a:t>
            </a:fld>
            <a:endParaRPr lang="en-AU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427CEF7-0B26-482B-AB68-52A215B7DEA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7889800-C52D-4796-9C10-71409266FCC0}" type="datetime1">
              <a:rPr lang="en-AU"/>
              <a:pPr>
                <a:defRPr/>
              </a:pPr>
              <a:t>26/06/2019</a:t>
            </a:fld>
            <a:endParaRPr lang="en-AU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60D5B-0FB9-4CCE-8B9F-6BF3F3C9E3E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A972CC3-3A61-4C28-9ED9-84173B1C42A6}" type="datetime1">
              <a:rPr lang="en-AU"/>
              <a:pPr>
                <a:defRPr/>
              </a:pPr>
              <a:t>26/06/2019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942C1CB-E96F-4805-A46B-5DAC1BDD58E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25658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875963" y="5715000"/>
            <a:ext cx="73183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A90A66F-97BF-44A6-9831-91A11FB6C028}" type="datetime1">
              <a:rPr lang="en-AU"/>
              <a:pPr>
                <a:defRPr/>
              </a:pPr>
              <a:t>26/06/2019</a:t>
            </a:fld>
            <a:endParaRPr lang="en-AU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6904F24-D6E9-4C3E-88DE-372F2F855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0875963" y="5715000"/>
            <a:ext cx="73183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25658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AU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47B130C-E787-4BCF-AFE6-A043C9CD7984}" type="datetime1">
              <a:rPr lang="en-AU"/>
              <a:pPr>
                <a:defRPr/>
              </a:pPr>
              <a:t>26/06/2019</a:t>
            </a:fld>
            <a:endParaRPr lang="en-AU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6DCD5C3-3212-416B-9157-75A4AD70281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99568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3688" y="1017588"/>
            <a:ext cx="2011362" cy="5127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575F6D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BC7B2B-7D79-4A20-95F9-2D76C35DB61A}" type="datetime1">
              <a:rPr lang="en-AU"/>
              <a:pPr>
                <a:defRPr/>
              </a:pPr>
              <a:t>26/06/2019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2819" y="3675857"/>
            <a:ext cx="3200400" cy="487362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rgbClr val="575F6D"/>
                </a:solidFill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875963" y="5715000"/>
            <a:ext cx="73183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9450" y="5734050"/>
            <a:ext cx="8128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3114D7-DE71-4BF6-B94F-818B247845C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2" name="hc" descr=" For Official Use Only "/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AU" sz="1800" b="1" i="0" u="none" baseline="0">
                <a:solidFill>
                  <a:srgbClr val="FF0000"/>
                </a:solidFill>
                <a:latin typeface="calibri" panose="020F0502020204030204" pitchFamily="34" charset="0"/>
              </a:rPr>
              <a:t> For Official Use Only </a:t>
            </a:r>
          </a:p>
        </p:txBody>
      </p:sp>
      <p:sp>
        <p:nvSpPr>
          <p:cNvPr id="4" name="fc" descr=" For Official Use Only "/>
          <p:cNvSpPr txBox="1"/>
          <p:nvPr userDrawn="1"/>
        </p:nvSpPr>
        <p:spPr>
          <a:xfrm>
            <a:off x="0" y="652018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AU" sz="1800" b="1" i="0" u="none" baseline="0">
                <a:solidFill>
                  <a:srgbClr val="FF0000"/>
                </a:solidFill>
                <a:latin typeface="calibri" panose="020F0502020204030204" pitchFamily="34" charset="0"/>
              </a:rPr>
              <a:t> For Official Use Only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mbodiadail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jpe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8045" y="1519708"/>
            <a:ext cx="8985161" cy="189319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km-KH" b="0" dirty="0">
                <a:latin typeface="Kh Muol" panose="02000500000000020004" pitchFamily="2" charset="0"/>
                <a:cs typeface="Kh Muol" panose="02000500000000020004" pitchFamily="2" charset="0"/>
              </a:rPr>
              <a:t>ការចាប់យក/ប្រមូល </a:t>
            </a:r>
            <a:br>
              <a:rPr lang="km-KH" b="0" dirty="0">
                <a:latin typeface="Kh Muol" panose="02000500000000020004" pitchFamily="2" charset="0"/>
                <a:cs typeface="Kh Muol" panose="02000500000000020004" pitchFamily="2" charset="0"/>
              </a:rPr>
            </a:br>
            <a:r>
              <a:rPr lang="km-KH" b="0" dirty="0">
                <a:latin typeface="Kh Muol" panose="02000500000000020004" pitchFamily="2" charset="0"/>
                <a:cs typeface="Kh Muol" panose="02000500000000020004" pitchFamily="2" charset="0"/>
              </a:rPr>
              <a:t>ភស្តុតាង និង ការរក្សាទុក</a:t>
            </a:r>
            <a:endParaRPr lang="en-AU" b="0" dirty="0">
              <a:latin typeface="Kh Muol" panose="02000500000000020004" pitchFamily="2" charset="0"/>
              <a:cs typeface="Kh Muol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896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833438" y="493578"/>
            <a:ext cx="8736012" cy="89733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m-KH" sz="2800" b="1" dirty="0">
                <a:latin typeface="Kh Siemreap" panose="02000500000000020004" pitchFamily="2" charset="0"/>
                <a:cs typeface="Kh Siemreap" panose="02000500000000020004" pitchFamily="2" charset="0"/>
              </a:rPr>
              <a:t>ការចាប់រូបលើស្គ្រីន និង ឧបករណ៍ស្នីបភីង </a:t>
            </a:r>
            <a:br>
              <a:rPr lang="km-KH" sz="2800" b="1" dirty="0">
                <a:latin typeface="Kh Siemreap" panose="02000500000000020004" pitchFamily="2" charset="0"/>
                <a:cs typeface="Kh Siemreap" panose="02000500000000020004" pitchFamily="2" charset="0"/>
              </a:rPr>
            </a:br>
            <a:r>
              <a:rPr lang="km-KH" sz="2000" b="1" dirty="0">
                <a:latin typeface="Kh Siemreap" panose="02000500000000020004" pitchFamily="2" charset="0"/>
                <a:cs typeface="Kh Siemreap" panose="02000500000000020004" pitchFamily="2" charset="0"/>
              </a:rPr>
              <a:t>(</a:t>
            </a:r>
            <a:r>
              <a:rPr lang="en-AU" sz="2000" b="1" dirty="0">
                <a:ea typeface="+mj-ea"/>
                <a:cs typeface="+mj-cs"/>
              </a:rPr>
              <a:t>Screen Capturing Software – SNIPPING TOOL</a:t>
            </a:r>
            <a:r>
              <a:rPr lang="km-KH" sz="2000" b="1" dirty="0">
                <a:ea typeface="+mj-ea"/>
                <a:cs typeface="+mj-cs"/>
              </a:rPr>
              <a:t>)</a:t>
            </a:r>
            <a:endParaRPr lang="en-AU" b="1" dirty="0">
              <a:ea typeface="+mj-ea"/>
              <a:cs typeface="+mj-cs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833438" y="1751526"/>
            <a:ext cx="9039225" cy="454132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km-KH" b="1" dirty="0">
                <a:latin typeface="Kh Siemreap" panose="02000500000000020004" pitchFamily="2" charset="0"/>
                <a:cs typeface="Kh Siemreap" panose="02000500000000020004" pitchFamily="2" charset="0"/>
              </a:rPr>
              <a:t>ឧបករណ៍ស្នីបភីង (</a:t>
            </a:r>
            <a:r>
              <a:rPr lang="en-AU" dirty="0">
                <a:ea typeface="ＭＳ Ｐゴシック"/>
                <a:cs typeface="ＭＳ Ｐゴシック"/>
              </a:rPr>
              <a:t>SNIPPING TOOL</a:t>
            </a:r>
            <a:r>
              <a:rPr lang="km-KH" dirty="0">
                <a:ea typeface="ＭＳ Ｐゴシック"/>
                <a:cs typeface="ＭＳ Ｐゴシック"/>
              </a:rPr>
              <a:t>)</a:t>
            </a:r>
            <a:r>
              <a:rPr lang="km-KH" b="1" dirty="0">
                <a:latin typeface="Kh Siemreap" panose="02000500000000020004" pitchFamily="2" charset="0"/>
                <a:cs typeface="Kh Siemreap" panose="02000500000000020004" pitchFamily="2" charset="0"/>
              </a:rPr>
              <a:t>៖ </a:t>
            </a:r>
            <a:r>
              <a:rPr lang="km-KH" b="1" cap="small" dirty="0">
                <a:solidFill>
                  <a:schemeClr val="tx2"/>
                </a:solidFill>
                <a:latin typeface="Kh Siemreap" panose="02000500000000020004" pitchFamily="2" charset="0"/>
                <a:cs typeface="Kh Siemreap" panose="02000500000000020004" pitchFamily="2" charset="0"/>
              </a:rPr>
              <a:t>អាចឲ្យអ្នកប្តូរអ្វីដែលអ្នកបានឃើញនៅលើស្គ្រីនកុំព្យូទ័រទៅក្នុងរូបភាពក្រៅបាន។</a:t>
            </a:r>
            <a:endParaRPr lang="en-AU" b="1" cap="small" dirty="0">
              <a:solidFill>
                <a:schemeClr val="tx2"/>
              </a:solidFill>
              <a:latin typeface="Kh Siemreap" panose="02000500000000020004" pitchFamily="2" charset="0"/>
              <a:cs typeface="Kh Siemreap" panose="02000500000000020004" pitchFamily="2" charset="0"/>
            </a:endParaRPr>
          </a:p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endParaRPr lang="en-AU" dirty="0">
              <a:ea typeface="ＭＳ Ｐゴシック"/>
              <a:cs typeface="ＭＳ Ｐゴシック"/>
            </a:endParaRPr>
          </a:p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AU" dirty="0">
                <a:ea typeface="ＭＳ Ｐゴシック"/>
                <a:cs typeface="ＭＳ Ｐゴシック"/>
              </a:rPr>
              <a:t>It’s Free!</a:t>
            </a:r>
          </a:p>
          <a:p>
            <a:pPr marL="0" indent="0" eaLnBrk="1" hangingPunct="1">
              <a:lnSpc>
                <a:spcPct val="70000"/>
              </a:lnSpc>
              <a:buFont typeface="Wingdings" pitchFamily="2" charset="2"/>
              <a:buNone/>
            </a:pPr>
            <a:endParaRPr lang="en-AU" sz="2000" dirty="0">
              <a:ea typeface="ＭＳ Ｐゴシック"/>
            </a:endParaRPr>
          </a:p>
          <a:p>
            <a:pPr marL="366713" lvl="1" indent="0" eaLnBrk="1" hangingPunct="1">
              <a:lnSpc>
                <a:spcPct val="70000"/>
              </a:lnSpc>
              <a:buNone/>
            </a:pPr>
            <a:endParaRPr lang="en-AU" sz="2000" dirty="0">
              <a:ea typeface="ＭＳ Ｐゴシック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511" y="3646465"/>
            <a:ext cx="4297457" cy="200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 bwMode="auto">
          <a:xfrm>
            <a:off x="609600" y="283332"/>
            <a:ext cx="9956800" cy="876725"/>
          </a:xfrm>
        </p:spPr>
        <p:txBody>
          <a:bodyPr/>
          <a:lstStyle/>
          <a:p>
            <a:pPr eaLnBrk="1" hangingPunct="1"/>
            <a:r>
              <a:rPr lang="km-KH" sz="3200" b="1" dirty="0">
                <a:solidFill>
                  <a:schemeClr val="tx1"/>
                </a:solidFill>
                <a:latin typeface="Kh Siemreap" panose="02000500000000020004" pitchFamily="2" charset="0"/>
                <a:cs typeface="Kh Siemreap" panose="02000500000000020004" pitchFamily="2" charset="0"/>
              </a:rPr>
              <a:t>ការអនុវត្តន៍៖ </a:t>
            </a:r>
            <a:r>
              <a:rPr lang="en-AU" cap="none" dirty="0">
                <a:ea typeface="ＭＳ Ｐゴシック"/>
                <a:cs typeface="ＭＳ Ｐゴシック"/>
              </a:rPr>
              <a:t>PRACTICAL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sz="quarter" idx="1"/>
          </p:nvPr>
        </p:nvSpPr>
        <p:spPr>
          <a:xfrm>
            <a:off x="772733" y="1303983"/>
            <a:ext cx="9793668" cy="4873625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km-KH" sz="2800" dirty="0">
                <a:latin typeface="Kh Siemreap" panose="02000500000000020004" pitchFamily="2" charset="0"/>
                <a:cs typeface="Kh Siemreap" panose="02000500000000020004" pitchFamily="2" charset="0"/>
              </a:rPr>
              <a:t>ភារកិច្ច៖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km-KH" sz="2800" dirty="0">
                <a:latin typeface="Kh Siemreap" panose="02000500000000020004" pitchFamily="2" charset="0"/>
                <a:cs typeface="Kh Siemreap" panose="02000500000000020004" pitchFamily="2" charset="0"/>
              </a:rPr>
              <a:t>ចូលទៅ៖ </a:t>
            </a:r>
            <a:r>
              <a:rPr lang="en-AU" sz="2500" dirty="0">
                <a:ea typeface="ＭＳ Ｐゴシック"/>
                <a:cs typeface="ＭＳ Ｐゴシック"/>
                <a:hlinkClick r:id="rId2"/>
              </a:rPr>
              <a:t>https://www.cambodiadaily.com/</a:t>
            </a:r>
            <a:r>
              <a:rPr lang="km-KH" sz="2500" dirty="0">
                <a:ea typeface="ＭＳ Ｐゴシック"/>
                <a:cs typeface="ＭＳ Ｐゴシック"/>
              </a:rPr>
              <a:t> </a:t>
            </a:r>
            <a:r>
              <a:rPr lang="km-KH" sz="2800" dirty="0">
                <a:latin typeface="Kh Siemreap" panose="02000500000000020004" pitchFamily="2" charset="0"/>
                <a:cs typeface="Kh Siemreap" panose="02000500000000020004" pitchFamily="2" charset="0"/>
              </a:rPr>
              <a:t>រួចប្រើ </a:t>
            </a:r>
            <a:r>
              <a:rPr lang="en-AU" sz="2800" dirty="0">
                <a:latin typeface="Kh Siemreap" panose="02000500000000020004" pitchFamily="2" charset="0"/>
                <a:cs typeface="Kh Siemreap" panose="02000500000000020004" pitchFamily="2" charset="0"/>
              </a:rPr>
              <a:t>Snipping Tool </a:t>
            </a:r>
            <a:r>
              <a:rPr lang="km-KH" sz="2800" dirty="0">
                <a:latin typeface="Kh Siemreap" panose="02000500000000020004" pitchFamily="2" charset="0"/>
                <a:cs typeface="Kh Siemreap" panose="02000500000000020004" pitchFamily="2" charset="0"/>
              </a:rPr>
              <a:t>ដើម្បីចាប់រូបផ្សេងៗលើវេសាយ</a:t>
            </a:r>
            <a:endParaRPr lang="en-AU" sz="2800" dirty="0">
              <a:latin typeface="Kh Siemreap" panose="02000500000000020004" pitchFamily="2" charset="0"/>
              <a:cs typeface="Kh Siemreap" panose="02000500000000020004" pitchFamily="2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AU" sz="2500" dirty="0">
              <a:ea typeface="ＭＳ Ｐゴシック"/>
              <a:cs typeface="ＭＳ Ｐゴシック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None/>
            </a:pPr>
            <a:r>
              <a:rPr lang="en-AU" b="1" dirty="0">
                <a:solidFill>
                  <a:srgbClr val="FF0000"/>
                </a:solidFill>
                <a:ea typeface="ＭＳ Ｐゴシック"/>
                <a:cs typeface="ＭＳ Ｐゴシック"/>
              </a:rPr>
              <a:t>   </a:t>
            </a:r>
            <a:r>
              <a:rPr lang="km-KH" b="1" dirty="0">
                <a:solidFill>
                  <a:srgbClr val="FF0000"/>
                </a:solidFill>
                <a:ea typeface="ＭＳ Ｐゴシック"/>
                <a:cs typeface="ＭＳ Ｐゴシック"/>
              </a:rPr>
              <a:t>“</a:t>
            </a:r>
            <a:r>
              <a:rPr lang="km-KH" dirty="0">
                <a:solidFill>
                  <a:srgbClr val="FF0000"/>
                </a:solidFill>
                <a:latin typeface="Kh Siemreap" panose="02000500000000020004" pitchFamily="2" charset="0"/>
                <a:cs typeface="Kh Siemreap" panose="02000500000000020004" pitchFamily="2" charset="0"/>
              </a:rPr>
              <a:t>សេវ (</a:t>
            </a:r>
            <a:r>
              <a:rPr lang="en-AU" dirty="0">
                <a:solidFill>
                  <a:srgbClr val="FF0000"/>
                </a:solidFill>
                <a:latin typeface="Kh Siemreap" panose="02000500000000020004" pitchFamily="2" charset="0"/>
                <a:cs typeface="Kh Siemreap" panose="02000500000000020004" pitchFamily="2" charset="0"/>
              </a:rPr>
              <a:t>Save</a:t>
            </a:r>
            <a:r>
              <a:rPr lang="km-KH" dirty="0">
                <a:solidFill>
                  <a:srgbClr val="FF0000"/>
                </a:solidFill>
                <a:latin typeface="Kh Siemreap" panose="02000500000000020004" pitchFamily="2" charset="0"/>
                <a:cs typeface="Kh Siemreap" panose="02000500000000020004" pitchFamily="2" charset="0"/>
              </a:rPr>
              <a:t>) អ្វីដែលបានថតទៅក្នុងហ្វូលឌ័រ </a:t>
            </a:r>
            <a:r>
              <a:rPr lang="en-AU" b="1" dirty="0">
                <a:solidFill>
                  <a:srgbClr val="FF0000"/>
                </a:solidFill>
                <a:latin typeface="Baskerville Old Face" panose="02020602080505020303" pitchFamily="18" charset="0"/>
                <a:ea typeface="ＭＳ Ｐゴシック"/>
                <a:cs typeface="ＭＳ Ｐゴシック"/>
              </a:rPr>
              <a:t>training folder </a:t>
            </a:r>
            <a:r>
              <a:rPr lang="km-KH" dirty="0">
                <a:solidFill>
                  <a:srgbClr val="FF0000"/>
                </a:solidFill>
                <a:latin typeface="Kh Siemreap" panose="02000500000000020004" pitchFamily="2" charset="0"/>
                <a:cs typeface="Kh Siemreap" panose="02000500000000020004" pitchFamily="2" charset="0"/>
              </a:rPr>
              <a:t>សម្រាប់ការងារ។ នៅពេលដែលអ្នកបាន </a:t>
            </a:r>
            <a:r>
              <a:rPr lang="km-KH" b="1" dirty="0">
                <a:solidFill>
                  <a:srgbClr val="FF0000"/>
                </a:solidFill>
                <a:latin typeface="Kh Siemreap" panose="02000500000000020004" pitchFamily="2" charset="0"/>
                <a:cs typeface="Kh Siemreap" panose="02000500000000020004" pitchFamily="2" charset="0"/>
              </a:rPr>
              <a:t>សេវ</a:t>
            </a:r>
            <a:r>
              <a:rPr lang="km-KH" dirty="0">
                <a:solidFill>
                  <a:srgbClr val="FF0000"/>
                </a:solidFill>
                <a:latin typeface="Kh Siemreap" panose="02000500000000020004" pitchFamily="2" charset="0"/>
                <a:cs typeface="Kh Siemreap" panose="02000500000000020004" pitchFamily="2" charset="0"/>
              </a:rPr>
              <a:t> ហើយ ត្រូវប្រើ </a:t>
            </a:r>
            <a:r>
              <a:rPr lang="en-AU" b="1" dirty="0">
                <a:solidFill>
                  <a:srgbClr val="FF0000"/>
                </a:solidFill>
                <a:latin typeface="Baskerville Old Face" panose="02020602080505020303" pitchFamily="18" charset="0"/>
                <a:ea typeface="ＭＳ Ｐゴシック"/>
                <a:cs typeface="ＭＳ Ｐゴシック"/>
              </a:rPr>
              <a:t>pre-format date and</a:t>
            </a:r>
            <a:r>
              <a:rPr lang="en-AU" b="1" dirty="0">
                <a:solidFill>
                  <a:srgbClr val="FF0000"/>
                </a:solidFill>
                <a:ea typeface="ＭＳ Ｐゴシック"/>
                <a:cs typeface="ＭＳ Ｐゴシック"/>
              </a:rPr>
              <a:t> </a:t>
            </a:r>
            <a:r>
              <a:rPr lang="en-AU" b="1" dirty="0">
                <a:solidFill>
                  <a:srgbClr val="FF0000"/>
                </a:solidFill>
                <a:latin typeface="Baskerville Old Face" panose="02020602080505020303" pitchFamily="18" charset="0"/>
                <a:ea typeface="ＭＳ Ｐゴシック"/>
                <a:cs typeface="ＭＳ Ｐゴシック"/>
              </a:rPr>
              <a:t>time</a:t>
            </a:r>
            <a:r>
              <a:rPr lang="km-KH" dirty="0">
                <a:solidFill>
                  <a:srgbClr val="FF0000"/>
                </a:solidFill>
                <a:latin typeface="Kh Siemreap" panose="02000500000000020004" pitchFamily="2" charset="0"/>
                <a:cs typeface="Kh Siemreap" panose="02000500000000020004" pitchFamily="2" charset="0"/>
              </a:rPr>
              <a:t>, ប៉ុន្តែត្រូវបញ្ជាក់/ដាក់ចំណាំដើម្បីឲ្យអ្នកងាយរកឃើញពេលត្រូវការលើកក្រោយ។</a:t>
            </a:r>
            <a:endParaRPr lang="en-AU" b="1" dirty="0">
              <a:solidFill>
                <a:srgbClr val="FF0000"/>
              </a:solidFill>
              <a:latin typeface="Baskerville Old Face" panose="02020602080505020303" pitchFamily="18" charset="0"/>
              <a:ea typeface="ＭＳ Ｐゴシック"/>
              <a:cs typeface="ＭＳ Ｐゴシック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AU" sz="2500" b="1" dirty="0">
              <a:solidFill>
                <a:srgbClr val="FF0000"/>
              </a:solidFill>
              <a:ea typeface="ＭＳ Ｐゴシック"/>
              <a:cs typeface="ＭＳ Ｐゴシック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AU" sz="2500" b="1" dirty="0">
                <a:solidFill>
                  <a:schemeClr val="accent2"/>
                </a:solidFill>
                <a:ea typeface="ＭＳ Ｐゴシック"/>
                <a:cs typeface="ＭＳ Ｐゴシック"/>
              </a:rPr>
              <a:t>   </a:t>
            </a:r>
            <a:endParaRPr lang="en-AU" sz="2200" dirty="0">
              <a:ea typeface="ＭＳ Ｐゴシック"/>
            </a:endParaRPr>
          </a:p>
          <a:p>
            <a:pPr lvl="1" eaLnBrk="1" hangingPunct="1">
              <a:lnSpc>
                <a:spcPct val="80000"/>
              </a:lnSpc>
            </a:pPr>
            <a:endParaRPr lang="en-AU" sz="2200" dirty="0">
              <a:ea typeface="ＭＳ Ｐゴシック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1732178" y="403944"/>
            <a:ext cx="7773593" cy="6397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ដំណើរការរក្សាបណ្តុំ (លក្ខដើម </a:t>
            </a:r>
            <a:r>
              <a:rPr lang="en-US" dirty="0">
                <a:latin typeface="Kh Siemreap" panose="02000500000000020004" pitchFamily="2" charset="0"/>
                <a:cs typeface="Kh Siemreap" panose="02000500000000020004" pitchFamily="2" charset="0"/>
              </a:rPr>
              <a:t>Integrity</a:t>
            </a:r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) នៃភស្តុតាង </a:t>
            </a:r>
            <a:endParaRPr lang="en-AU" cap="none" dirty="0"/>
          </a:p>
        </p:txBody>
      </p:sp>
      <p:pic>
        <p:nvPicPr>
          <p:cNvPr id="15362" name="Picture 2" descr="\\CHFS01\home\afp12208\Desktop\TrainingAndAssessment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32863" y="2363788"/>
            <a:ext cx="11858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846414" y="1127179"/>
            <a:ext cx="663575" cy="2182813"/>
            <a:chOff x="1028564" y="2023740"/>
            <a:chExt cx="663116" cy="2182965"/>
          </a:xfrm>
        </p:grpSpPr>
        <p:pic>
          <p:nvPicPr>
            <p:cNvPr id="38934" name="Picture 5" descr="\\CHFS01\home\afp12208\Desktop\TrainingAndAssessment\files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28564" y="2023740"/>
              <a:ext cx="663116" cy="663116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38935" name="Picture 5" descr="\\CHFS01\home\afp12208\Desktop\TrainingAndAssessment\files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28564" y="2744924"/>
              <a:ext cx="663116" cy="663116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38936" name="Picture 5" descr="\\CHFS01\home\afp12208\Desktop\TrainingAndAssessment\files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28564" y="3543589"/>
              <a:ext cx="663116" cy="663116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</p:spPr>
        </p:pic>
      </p:grpSp>
      <p:pic>
        <p:nvPicPr>
          <p:cNvPr id="15367" name="Picture 7" descr="\\CHFS01\home\afp12208\Desktop\TrainingAndAssessment\untitle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32178" y="3856038"/>
            <a:ext cx="2952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9" name="Picture 8" descr="\\CHFS01\home\afp12208\Desktop\TrainingAndAssessment\sna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00815" y="5551487"/>
            <a:ext cx="1271587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2" name="Curved Connector 51"/>
          <p:cNvCxnSpPr/>
          <p:nvPr/>
        </p:nvCxnSpPr>
        <p:spPr>
          <a:xfrm rot="16200000" flipV="1">
            <a:off x="2949487" y="5243512"/>
            <a:ext cx="609600" cy="6350"/>
          </a:xfrm>
          <a:prstGeom prst="curved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/>
          <p:nvPr/>
        </p:nvCxnSpPr>
        <p:spPr>
          <a:xfrm>
            <a:off x="4840288" y="4216400"/>
            <a:ext cx="463550" cy="6350"/>
          </a:xfrm>
          <a:prstGeom prst="curved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10" descr="\\CHFS01\home\afp12208\Desktop\TrainingAndAssessment\cd-burn-icon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51725" y="1339850"/>
            <a:ext cx="11287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5" name="Curved Connector 74"/>
          <p:cNvCxnSpPr/>
          <p:nvPr/>
        </p:nvCxnSpPr>
        <p:spPr>
          <a:xfrm rot="16200000" flipV="1">
            <a:off x="7091363" y="2263775"/>
            <a:ext cx="1033462" cy="312738"/>
          </a:xfrm>
          <a:prstGeom prst="curvedConnector4">
            <a:avLst>
              <a:gd name="adj1" fmla="val 22704"/>
              <a:gd name="adj2" fmla="val 307939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/>
          <p:cNvCxnSpPr/>
          <p:nvPr/>
        </p:nvCxnSpPr>
        <p:spPr>
          <a:xfrm>
            <a:off x="8580438" y="1903413"/>
            <a:ext cx="944562" cy="460375"/>
          </a:xfrm>
          <a:prstGeom prst="curvedConnector2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11" descr="\\CHFS01\home\afp12208\Desktop\TrainingAndAssessment\magnifying-glass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847138" y="4549775"/>
            <a:ext cx="1357312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9" name="Curved Connector 88"/>
          <p:cNvCxnSpPr/>
          <p:nvPr/>
        </p:nvCxnSpPr>
        <p:spPr>
          <a:xfrm rot="5400000">
            <a:off x="8970169" y="3994944"/>
            <a:ext cx="1109662" cy="12700"/>
          </a:xfrm>
          <a:prstGeom prst="curved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4" name="Picture 12" descr="\\CHFS01\home\afp12208\Desktop\TrainingAndAssessment\text-file-icon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03838" y="3589338"/>
            <a:ext cx="12668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1" name="Curved Connector 160"/>
          <p:cNvCxnSpPr>
            <a:endCxn id="76" idx="1"/>
          </p:cNvCxnSpPr>
          <p:nvPr/>
        </p:nvCxnSpPr>
        <p:spPr>
          <a:xfrm flipV="1">
            <a:off x="6570663" y="4216400"/>
            <a:ext cx="461962" cy="6350"/>
          </a:xfrm>
          <a:prstGeom prst="curved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006563" y="3352247"/>
            <a:ext cx="365541" cy="649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094" y="3027361"/>
            <a:ext cx="70167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5339675"/>
            <a:ext cx="1268412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9956800" cy="755672"/>
          </a:xfrm>
        </p:spPr>
        <p:txBody>
          <a:bodyPr/>
          <a:lstStyle/>
          <a:p>
            <a:pPr eaLnBrk="1" hangingPunct="1"/>
            <a:r>
              <a:rPr lang="km-KH" b="1" dirty="0">
                <a:latin typeface="Kh Siemreap" panose="02000500000000020004" pitchFamily="2" charset="0"/>
                <a:cs typeface="Kh Siemreap" panose="02000500000000020004" pitchFamily="2" charset="0"/>
              </a:rPr>
              <a:t>ការអនុវត្តន៍៖ </a:t>
            </a:r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​</a:t>
            </a:r>
            <a:r>
              <a:rPr lang="en-AU" cap="none" dirty="0">
                <a:ea typeface="ＭＳ Ｐゴシック"/>
                <a:cs typeface="ＭＳ Ｐゴシック"/>
              </a:rPr>
              <a:t>PRACTICAL (</a:t>
            </a:r>
            <a:r>
              <a:rPr lang="en-AU" dirty="0">
                <a:latin typeface="Kh Siemreap" panose="02000500000000020004" pitchFamily="2" charset="0"/>
                <a:cs typeface="Kh Siemreap" panose="02000500000000020004" pitchFamily="2" charset="0"/>
              </a:rPr>
              <a:t>10 </a:t>
            </a:r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នាទី</a:t>
            </a:r>
            <a:r>
              <a:rPr lang="en-AU" cap="none" dirty="0">
                <a:ea typeface="ＭＳ Ｐゴシック"/>
                <a:cs typeface="ＭＳ Ｐゴシック"/>
              </a:rPr>
              <a:t>)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00955"/>
            <a:ext cx="10813960" cy="49244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km-KH" b="1" u="sng" dirty="0">
                <a:latin typeface="Kh Siemreap" panose="02000500000000020004" pitchFamily="2" charset="0"/>
                <a:cs typeface="Kh Siemreap" panose="02000500000000020004" pitchFamily="2" charset="0"/>
              </a:rPr>
              <a:t>ភារកិច្ចទី ១៖ </a:t>
            </a:r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បើក/ចូល </a:t>
            </a:r>
            <a:r>
              <a:rPr lang="en-AU" dirty="0" err="1">
                <a:latin typeface="Kh Siemreap" panose="02000500000000020004" pitchFamily="2" charset="0"/>
                <a:cs typeface="Kh Siemreap" panose="02000500000000020004" pitchFamily="2" charset="0"/>
              </a:rPr>
              <a:t>HashMyFiles</a:t>
            </a:r>
            <a:r>
              <a:rPr lang="en-AU" dirty="0">
                <a:latin typeface="Kh Siemreap" panose="02000500000000020004" pitchFamily="2" charset="0"/>
                <a:cs typeface="Kh Siemreap" panose="02000500000000020004" pitchFamily="2" charset="0"/>
              </a:rPr>
              <a:t> </a:t>
            </a:r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រួចហើយទាញយកហ្វូលឌ័រ </a:t>
            </a:r>
            <a:r>
              <a:rPr lang="en-AU" dirty="0">
                <a:latin typeface="Kh Siemreap" panose="02000500000000020004" pitchFamily="2" charset="0"/>
                <a:cs typeface="Kh Siemreap" panose="02000500000000020004" pitchFamily="2" charset="0"/>
              </a:rPr>
              <a:t>Training Folder </a:t>
            </a:r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ដាក់ចូលក្នុង </a:t>
            </a:r>
            <a:r>
              <a:rPr lang="en-AU" dirty="0">
                <a:latin typeface="Kh Siemreap" panose="02000500000000020004" pitchFamily="2" charset="0"/>
                <a:cs typeface="Kh Siemreap" panose="02000500000000020004" pitchFamily="2" charset="0"/>
              </a:rPr>
              <a:t>program </a:t>
            </a:r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ដើម្បីបង្កើត </a:t>
            </a:r>
            <a:r>
              <a:rPr lang="en-US" dirty="0">
                <a:latin typeface="Kh Siemreap" panose="02000500000000020004" pitchFamily="2" charset="0"/>
                <a:cs typeface="Kh Siemreap" panose="02000500000000020004" pitchFamily="2" charset="0"/>
              </a:rPr>
              <a:t>H</a:t>
            </a:r>
            <a:r>
              <a:rPr lang="en-AU" dirty="0">
                <a:latin typeface="Kh Siemreap" panose="02000500000000020004" pitchFamily="2" charset="0"/>
                <a:cs typeface="Kh Siemreap" panose="02000500000000020004" pitchFamily="2" charset="0"/>
              </a:rPr>
              <a:t>ash Value </a:t>
            </a:r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សម្រាប់ហ្វាលនីមួយៗ នៅក្នុង </a:t>
            </a:r>
            <a:r>
              <a:rPr lang="en-US" dirty="0">
                <a:latin typeface="Kh Siemreap" panose="02000500000000020004" pitchFamily="2" charset="0"/>
                <a:cs typeface="Kh Siemreap" panose="02000500000000020004" pitchFamily="2" charset="0"/>
              </a:rPr>
              <a:t>T</a:t>
            </a:r>
            <a:r>
              <a:rPr lang="en-AU" dirty="0">
                <a:latin typeface="Kh Siemreap" panose="02000500000000020004" pitchFamily="2" charset="0"/>
                <a:cs typeface="Kh Siemreap" panose="02000500000000020004" pitchFamily="2" charset="0"/>
              </a:rPr>
              <a:t>raining Folder</a:t>
            </a:r>
          </a:p>
          <a:p>
            <a:pPr eaLnBrk="1" hangingPunct="1">
              <a:lnSpc>
                <a:spcPct val="150000"/>
              </a:lnSpc>
            </a:pPr>
            <a:r>
              <a:rPr lang="km-KH" b="1" u="sng" dirty="0">
                <a:latin typeface="Kh Siemreap" panose="02000500000000020004" pitchFamily="2" charset="0"/>
                <a:cs typeface="Kh Siemreap" panose="02000500000000020004" pitchFamily="2" charset="0"/>
              </a:rPr>
              <a:t>ភារកិច្ចទី ២៖</a:t>
            </a:r>
            <a:r>
              <a:rPr lang="en-AU" b="1" dirty="0">
                <a:ea typeface="ＭＳ Ｐゴシック"/>
                <a:cs typeface="ＭＳ Ｐゴシック"/>
              </a:rPr>
              <a:t> </a:t>
            </a:r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ប្រើ </a:t>
            </a:r>
            <a:r>
              <a:rPr lang="en-AU" dirty="0">
                <a:latin typeface="Kh Siemreap" panose="02000500000000020004" pitchFamily="2" charset="0"/>
                <a:cs typeface="Kh Siemreap" panose="02000500000000020004" pitchFamily="2" charset="0"/>
              </a:rPr>
              <a:t>Use Snipping Tool </a:t>
            </a:r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ដើម្បីចាប់យក​ </a:t>
            </a:r>
            <a:r>
              <a:rPr lang="en-AU" dirty="0">
                <a:latin typeface="Kh Siemreap" panose="02000500000000020004" pitchFamily="2" charset="0"/>
                <a:cs typeface="Kh Siemreap" panose="02000500000000020004" pitchFamily="2" charset="0"/>
              </a:rPr>
              <a:t>generated hash values </a:t>
            </a:r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ដែលបានបង្កើត</a:t>
            </a:r>
            <a:r>
              <a:rPr lang="km-KH" b="1" dirty="0">
                <a:latin typeface="Kh Siemreap" panose="02000500000000020004" pitchFamily="2" charset="0"/>
                <a:cs typeface="Kh Siemreap" panose="02000500000000020004" pitchFamily="2" charset="0"/>
              </a:rPr>
              <a:t> សេវ</a:t>
            </a:r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 លទ្ធផលទុក (ឬ បើកចូល</a:t>
            </a:r>
            <a:r>
              <a:rPr lang="en-AU" dirty="0">
                <a:latin typeface="Kh Siemreap" panose="02000500000000020004" pitchFamily="2" charset="0"/>
                <a:cs typeface="Kh Siemreap" panose="02000500000000020004" pitchFamily="2" charset="0"/>
              </a:rPr>
              <a:t> </a:t>
            </a:r>
            <a:r>
              <a:rPr lang="en-AU" b="1" dirty="0">
                <a:latin typeface="Kh Siemreap" panose="02000500000000020004" pitchFamily="2" charset="0"/>
                <a:cs typeface="Kh Siemreap" panose="02000500000000020004" pitchFamily="2" charset="0"/>
              </a:rPr>
              <a:t>html</a:t>
            </a:r>
            <a:r>
              <a:rPr lang="en-AU" dirty="0">
                <a:latin typeface="Kh Siemreap" panose="02000500000000020004" pitchFamily="2" charset="0"/>
                <a:cs typeface="Kh Siemreap" panose="02000500000000020004" pitchFamily="2" charset="0"/>
              </a:rPr>
              <a:t> </a:t>
            </a:r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រួច </a:t>
            </a:r>
            <a:r>
              <a:rPr lang="en-AU" dirty="0">
                <a:latin typeface="Kh Siemreap" panose="02000500000000020004" pitchFamily="2" charset="0"/>
                <a:cs typeface="Kh Siemreap" panose="02000500000000020004" pitchFamily="2" charset="0"/>
              </a:rPr>
              <a:t>export </a:t>
            </a:r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វាទៅ</a:t>
            </a:r>
            <a:r>
              <a:rPr lang="en-AU" dirty="0">
                <a:latin typeface="Kh Siemreap" panose="02000500000000020004" pitchFamily="2" charset="0"/>
                <a:cs typeface="Kh Siemreap" panose="02000500000000020004" pitchFamily="2" charset="0"/>
              </a:rPr>
              <a:t> Excel)</a:t>
            </a:r>
          </a:p>
          <a:p>
            <a:pPr eaLnBrk="1" hangingPunct="1">
              <a:spcBef>
                <a:spcPts val="0"/>
              </a:spcBef>
            </a:pPr>
            <a:r>
              <a:rPr lang="km-KH" b="1" u="sng" dirty="0">
                <a:latin typeface="Kh Siemreap" panose="02000500000000020004" pitchFamily="2" charset="0"/>
                <a:cs typeface="Kh Siemreap" panose="02000500000000020004" pitchFamily="2" charset="0"/>
              </a:rPr>
              <a:t>ភារកិច្ចទី ៣</a:t>
            </a:r>
            <a:r>
              <a:rPr lang="km-KH" b="1" dirty="0">
                <a:latin typeface="Kh Siemreap" panose="02000500000000020004" pitchFamily="2" charset="0"/>
                <a:cs typeface="Kh Siemreap" panose="02000500000000020004" pitchFamily="2" charset="0"/>
              </a:rPr>
              <a:t>៖ </a:t>
            </a:r>
            <a:r>
              <a:rPr lang="en-AU" dirty="0">
                <a:ea typeface="ＭＳ Ｐゴシック"/>
                <a:cs typeface="ＭＳ Ｐゴシック"/>
              </a:rPr>
              <a:t>Burn the image (or spreadsheet) and the folder containing files to a compact disc.</a:t>
            </a:r>
            <a:endParaRPr lang="km-KH" dirty="0">
              <a:ea typeface="ＭＳ Ｐゴシック"/>
              <a:cs typeface="ＭＳ Ｐゴシック"/>
            </a:endParaRPr>
          </a:p>
          <a:p>
            <a:pPr eaLnBrk="1" hangingPunct="1">
              <a:spcBef>
                <a:spcPts val="0"/>
              </a:spcBef>
            </a:pPr>
            <a:endParaRPr lang="en-AU" sz="1600" dirty="0">
              <a:ea typeface="ＭＳ Ｐゴシック"/>
              <a:cs typeface="ＭＳ Ｐゴシック"/>
            </a:endParaRPr>
          </a:p>
          <a:p>
            <a:pPr eaLnBrk="1" hangingPunct="1">
              <a:spcBef>
                <a:spcPts val="0"/>
              </a:spcBef>
            </a:pPr>
            <a:r>
              <a:rPr lang="en-AU" b="1" dirty="0">
                <a:ea typeface="ＭＳ Ｐゴシック"/>
                <a:cs typeface="ＭＳ Ｐゴシック"/>
              </a:rPr>
              <a:t>Task 4 : </a:t>
            </a:r>
            <a:r>
              <a:rPr lang="en-AU" dirty="0">
                <a:ea typeface="ＭＳ Ｐゴシック"/>
                <a:cs typeface="ＭＳ Ｐゴシック"/>
              </a:rPr>
              <a:t>Use </a:t>
            </a:r>
            <a:r>
              <a:rPr lang="en-AU" dirty="0" err="1">
                <a:ea typeface="ＭＳ Ｐゴシック"/>
                <a:cs typeface="ＭＳ Ｐゴシック"/>
              </a:rPr>
              <a:t>HashMyFiles</a:t>
            </a:r>
            <a:r>
              <a:rPr lang="en-AU" dirty="0">
                <a:ea typeface="ＭＳ Ｐゴシック"/>
                <a:cs typeface="ＭＳ Ｐゴシック"/>
              </a:rPr>
              <a:t> to confirm the integrity of the folder stored on the compact disc.  The hash values should match the values captured using SnagIt.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9320" y="552623"/>
            <a:ext cx="5605864" cy="487472"/>
          </a:xfrm>
        </p:spPr>
        <p:txBody>
          <a:bodyPr>
            <a:noAutofit/>
          </a:bodyPr>
          <a:lstStyle/>
          <a:p>
            <a:r>
              <a:rPr lang="en-AU" sz="4400" dirty="0"/>
              <a:t>Hashed files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54" y="1636441"/>
            <a:ext cx="8957980" cy="5027312"/>
          </a:xfrm>
        </p:spPr>
      </p:pic>
    </p:spTree>
    <p:extLst>
      <p:ext uri="{BB962C8B-B14F-4D97-AF65-F5344CB8AC3E}">
        <p14:creationId xmlns:p14="http://schemas.microsoft.com/office/powerpoint/2010/main" val="2728267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86279740"/>
              </p:ext>
            </p:extLst>
          </p:nvPr>
        </p:nvGraphicFramePr>
        <p:xfrm>
          <a:off x="624417" y="476250"/>
          <a:ext cx="10972800" cy="5976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6612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2E395E-1E2B-7B42-9EAA-128BF98EFE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8B1A8A-0517-6440-A129-90BE9210E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932" y="677375"/>
            <a:ext cx="9956800" cy="2542343"/>
          </a:xfrm>
        </p:spPr>
        <p:txBody>
          <a:bodyPr/>
          <a:lstStyle/>
          <a:p>
            <a:pPr marL="0" indent="0" algn="ctr">
              <a:buNone/>
            </a:pPr>
            <a:endParaRPr lang="en-AU" sz="5400" dirty="0">
              <a:latin typeface="Kh Muol" panose="02000500000000020004" pitchFamily="2" charset="0"/>
              <a:cs typeface="Kh Muol" panose="02000500000000020004" pitchFamily="2" charset="0"/>
            </a:endParaRPr>
          </a:p>
          <a:p>
            <a:pPr marL="0" indent="0" algn="ctr">
              <a:buNone/>
            </a:pPr>
            <a:r>
              <a:rPr lang="km-KH" sz="5400" dirty="0">
                <a:latin typeface="Kh Muol" panose="02000500000000020004" pitchFamily="2" charset="0"/>
                <a:cs typeface="Kh Muol" panose="02000500000000020004" pitchFamily="2" charset="0"/>
              </a:rPr>
              <a:t>សំណួរ</a:t>
            </a:r>
          </a:p>
          <a:p>
            <a:pPr marL="0" indent="0" algn="ctr">
              <a:buNone/>
            </a:pPr>
            <a:endParaRPr lang="en-AU" sz="5400" dirty="0">
              <a:latin typeface="Kh Muol" panose="02000500000000020004" pitchFamily="2" charset="0"/>
              <a:cs typeface="Kh Muol" panose="02000500000000020004" pitchFamily="2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665" y="2999707"/>
            <a:ext cx="3024172" cy="3040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9897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371600"/>
            <a:ext cx="9956800" cy="487362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km-KH" altLang="en-US" sz="2200" dirty="0">
                <a:latin typeface="Kh Battambang" panose="02000500000000020004" pitchFamily="2" charset="0"/>
                <a:cs typeface="Kh Battambang" panose="02000500000000020004" pitchFamily="2" charset="0"/>
              </a:rPr>
              <a:t>វាជាភស្តុតាង </a:t>
            </a:r>
            <a:r>
              <a:rPr lang="en-AU" altLang="en-US" sz="2200" dirty="0">
                <a:latin typeface="Kh Battambang" panose="02000500000000020004" pitchFamily="2" charset="0"/>
                <a:cs typeface="Kh Battambang" panose="02000500000000020004" pitchFamily="2" charset="0"/>
              </a:rPr>
              <a:t>– </a:t>
            </a:r>
            <a:r>
              <a:rPr lang="km-KH" altLang="en-US" sz="2200" dirty="0">
                <a:latin typeface="Kh Battambang" panose="02000500000000020004" pitchFamily="2" charset="0"/>
                <a:cs typeface="Kh Battambang" panose="02000500000000020004" pitchFamily="2" charset="0"/>
              </a:rPr>
              <a:t>នៅពេលណាដែលអ្នកអាចបញ្ជាក់ថាអ្នកប្រើអាខោននោះជាមុខសញ្ញារបស់អ្នក</a:t>
            </a:r>
            <a:endParaRPr lang="en-AU" altLang="en-US" sz="2200" dirty="0">
              <a:latin typeface="Kh Battambang" panose="02000500000000020004" pitchFamily="2" charset="0"/>
              <a:cs typeface="Kh Battambang" panose="02000500000000020004" pitchFamily="2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km-KH" altLang="en-US" sz="2200" dirty="0">
                <a:latin typeface="Kh Battambang" panose="02000500000000020004" pitchFamily="2" charset="0"/>
                <a:cs typeface="Kh Battambang" panose="02000500000000020004" pitchFamily="2" charset="0"/>
              </a:rPr>
              <a:t>តើរូបភាពបង្ហាញយើងអ្វីខ្លះ? 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km-KH" altLang="en-US" sz="1900" dirty="0">
                <a:latin typeface="Kh Battambang" panose="02000500000000020004" pitchFamily="2" charset="0"/>
                <a:cs typeface="Kh Battambang" panose="02000500000000020004" pitchFamily="2" charset="0"/>
              </a:rPr>
              <a:t>អត្តសញ្ញាណ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km-KH" altLang="en-US" sz="1900" dirty="0">
                <a:latin typeface="Kh Battambang" panose="02000500000000020004" pitchFamily="2" charset="0"/>
                <a:cs typeface="Kh Battambang" panose="02000500000000020004" pitchFamily="2" charset="0"/>
              </a:rPr>
              <a:t>ការជាប់ទាក់ទង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km-KH" altLang="en-US" sz="1900" dirty="0">
                <a:latin typeface="Kh Battambang" panose="02000500000000020004" pitchFamily="2" charset="0"/>
                <a:cs typeface="Kh Battambang" panose="02000500000000020004" pitchFamily="2" charset="0"/>
              </a:rPr>
              <a:t>គ្រួសារ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km-KH" altLang="en-US" sz="1900" dirty="0">
                <a:latin typeface="Kh Battambang" panose="02000500000000020004" pitchFamily="2" charset="0"/>
                <a:cs typeface="Kh Battambang" panose="02000500000000020004" pitchFamily="2" charset="0"/>
              </a:rPr>
              <a:t>សាក្សី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km-KH" altLang="en-US" sz="1900" dirty="0">
                <a:latin typeface="Kh Battambang" panose="02000500000000020004" pitchFamily="2" charset="0"/>
                <a:cs typeface="Kh Battambang" panose="02000500000000020004" pitchFamily="2" charset="0"/>
              </a:rPr>
              <a:t>អត្តសញ្ញាណជនរងគ្រោះផ្សេងទៀត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km-KH" altLang="en-US" sz="2500" dirty="0">
                <a:latin typeface="Kh Battambang" panose="02000500000000020004" pitchFamily="2" charset="0"/>
                <a:cs typeface="Kh Battambang" panose="02000500000000020004" pitchFamily="2" charset="0"/>
              </a:rPr>
              <a:t>ក្រុម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km-KH" altLang="en-US" sz="2500" dirty="0">
                <a:latin typeface="Kh Battambang" panose="02000500000000020004" pitchFamily="2" charset="0"/>
                <a:cs typeface="Kh Battambang" panose="02000500000000020004" pitchFamily="2" charset="0"/>
              </a:rPr>
              <a:t>ទីកន្លែង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km-KH" altLang="en-US" sz="2500" dirty="0">
                <a:latin typeface="Kh Battambang" panose="02000500000000020004" pitchFamily="2" charset="0"/>
                <a:cs typeface="Kh Battambang" panose="02000500000000020004" pitchFamily="2" charset="0"/>
              </a:rPr>
              <a:t>ផ្នត់គំនិត</a:t>
            </a:r>
            <a:endParaRPr lang="en-AU" altLang="en-US" sz="2200" dirty="0">
              <a:latin typeface="Kh Battambang" panose="02000500000000020004" pitchFamily="2" charset="0"/>
              <a:cs typeface="Kh Battambang" panose="02000500000000020004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35617" y="314403"/>
            <a:ext cx="8985161" cy="6901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775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km-KH" dirty="0">
                <a:latin typeface="Kh Muol" panose="02000500000000020004" pitchFamily="2" charset="0"/>
                <a:cs typeface="Kh Muol" panose="02000500000000020004" pitchFamily="2" charset="0"/>
              </a:rPr>
              <a:t>ហេតុអ្វីបានជាចាប់យក/ប្រមូលរូបផុសតាមបណ្តាញសង្គម </a:t>
            </a:r>
            <a:endParaRPr lang="en-AU" dirty="0">
              <a:latin typeface="Kh Muol" panose="02000500000000020004" pitchFamily="2" charset="0"/>
              <a:cs typeface="Kh Muol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813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39592"/>
            <a:ext cx="9956800" cy="4873752"/>
          </a:xfrm>
        </p:spPr>
        <p:txBody>
          <a:bodyPr/>
          <a:lstStyle/>
          <a:p>
            <a:pPr marL="0" indent="0">
              <a:buNone/>
            </a:pPr>
            <a:endParaRPr lang="en-AU" sz="3200" dirty="0"/>
          </a:p>
          <a:p>
            <a:r>
              <a:rPr lang="km-KH" sz="3200" dirty="0"/>
              <a:t> កាំមេរ៉ា ឌីជីថុល (</a:t>
            </a:r>
            <a:r>
              <a:rPr lang="en-AU" sz="3200" dirty="0"/>
              <a:t>Digital Camera</a:t>
            </a:r>
            <a:r>
              <a:rPr lang="km-KH" sz="3200" dirty="0"/>
              <a:t>)</a:t>
            </a:r>
            <a:endParaRPr lang="en-AU" sz="3200" dirty="0"/>
          </a:p>
          <a:p>
            <a:pPr marL="0" indent="0">
              <a:buNone/>
            </a:pPr>
            <a:endParaRPr lang="en-AU" sz="3200" dirty="0"/>
          </a:p>
          <a:p>
            <a:r>
              <a:rPr lang="km-KH" sz="3200" dirty="0"/>
              <a:t> វីដែអូ រីខតឌ័រ (</a:t>
            </a:r>
            <a:r>
              <a:rPr lang="en-AU" sz="3200" dirty="0"/>
              <a:t>Video Recorder</a:t>
            </a:r>
            <a:r>
              <a:rPr lang="km-KH" sz="3200" dirty="0"/>
              <a:t>)</a:t>
            </a:r>
            <a:endParaRPr lang="en-AU" sz="3200" dirty="0"/>
          </a:p>
          <a:p>
            <a:pPr marL="0" indent="0">
              <a:buNone/>
            </a:pPr>
            <a:endParaRPr lang="en-AU" sz="3200" dirty="0"/>
          </a:p>
          <a:p>
            <a:r>
              <a:rPr lang="km-KH" sz="3200" dirty="0"/>
              <a:t> ការថតតាមកញ្ចក់កាំមេរ៉ា</a:t>
            </a:r>
            <a:r>
              <a:rPr lang="en-US" sz="3200" dirty="0"/>
              <a:t>-</a:t>
            </a:r>
            <a:r>
              <a:rPr lang="km-KH" sz="3200" dirty="0"/>
              <a:t> ត្រូវប្រុងប្រយ័ត្ន   </a:t>
            </a:r>
          </a:p>
          <a:p>
            <a:pPr marL="0" indent="0">
              <a:buNone/>
            </a:pPr>
            <a:r>
              <a:rPr lang="km-KH" sz="3200" dirty="0"/>
              <a:t>   (</a:t>
            </a:r>
            <a:r>
              <a:rPr lang="en-AU" sz="3200" dirty="0"/>
              <a:t>Screenshots – but be careful!</a:t>
            </a:r>
            <a:r>
              <a:rPr lang="km-KH" sz="3200" dirty="0"/>
              <a:t>)</a:t>
            </a:r>
            <a:endParaRPr lang="en-AU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314403"/>
            <a:ext cx="10032641" cy="6901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km-KH" sz="2000" dirty="0">
                <a:latin typeface="Kh Muol" panose="02000500000000020004" pitchFamily="2" charset="0"/>
                <a:cs typeface="Kh Muol" panose="02000500000000020004" pitchFamily="2" charset="0"/>
              </a:rPr>
              <a:t>តើមានវិធីសាស្រ្តអ្វីផ្សេងទៀតសម្រាប់ចាប់យក/ប្រមូលភស្តុតាងតាមអនឡាញ? </a:t>
            </a:r>
            <a:endParaRPr lang="en-AU" sz="2000" dirty="0">
              <a:latin typeface="Kh Muol" panose="02000500000000020004" pitchFamily="2" charset="0"/>
              <a:cs typeface="Kh Muol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17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371600"/>
            <a:ext cx="9956800" cy="48736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en-AU" altLang="en-US" sz="2800" dirty="0">
              <a:latin typeface="Kh Siemreap" panose="02000500000000020004" pitchFamily="2" charset="0"/>
              <a:cs typeface="Kh Siemreap" panose="02000500000000020004" pitchFamily="2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km-KH" altLang="en-US" sz="3200" dirty="0">
                <a:latin typeface="Kh Siemreap" panose="02000500000000020004" pitchFamily="2" charset="0"/>
                <a:cs typeface="Kh Siemreap" panose="02000500000000020004" pitchFamily="2" charset="0"/>
              </a:rPr>
              <a:t>បណ្តុំឯកសារ/ហ្វូលឌើរ ភស្តុតាងគឺបណ្តុំឯកសារ</a:t>
            </a:r>
            <a:r>
              <a:rPr lang="km-KH" altLang="en-US" sz="3200" b="1" u="sng" dirty="0">
                <a:solidFill>
                  <a:srgbClr val="FF0000"/>
                </a:solidFill>
                <a:latin typeface="Kh Siemreap" panose="02000500000000020004" pitchFamily="2" charset="0"/>
                <a:cs typeface="Kh Siemreap" panose="02000500000000020004" pitchFamily="2" charset="0"/>
              </a:rPr>
              <a:t>បណ្តោះអាសន្ន</a:t>
            </a:r>
            <a:r>
              <a:rPr lang="km-KH" altLang="en-US" sz="3200" b="1" dirty="0">
                <a:solidFill>
                  <a:srgbClr val="FF0000"/>
                </a:solidFill>
                <a:latin typeface="Kh Siemreap" panose="02000500000000020004" pitchFamily="2" charset="0"/>
                <a:cs typeface="Kh Siemreap" panose="02000500000000020004" pitchFamily="2" charset="0"/>
              </a:rPr>
              <a:t> </a:t>
            </a:r>
            <a:r>
              <a:rPr lang="km-KH" altLang="en-US" sz="3200" dirty="0">
                <a:latin typeface="Kh Siemreap" panose="02000500000000020004" pitchFamily="2" charset="0"/>
                <a:cs typeface="Kh Siemreap" panose="02000500000000020004" pitchFamily="2" charset="0"/>
              </a:rPr>
              <a:t>បង្កើតឡើងនៅលើដេសថប់កុំព្យូទ័រ (</a:t>
            </a:r>
            <a:r>
              <a:rPr lang="en-AU" altLang="en-US" sz="3200" dirty="0">
                <a:latin typeface="Kh Siemreap" panose="02000500000000020004" pitchFamily="2" charset="0"/>
                <a:cs typeface="Kh Siemreap" panose="02000500000000020004" pitchFamily="2" charset="0"/>
              </a:rPr>
              <a:t>desktop</a:t>
            </a:r>
            <a:r>
              <a:rPr lang="km-KH" altLang="en-US" sz="3200" dirty="0">
                <a:latin typeface="Kh Siemreap" panose="02000500000000020004" pitchFamily="2" charset="0"/>
                <a:cs typeface="Kh Siemreap" panose="02000500000000020004" pitchFamily="2" charset="0"/>
              </a:rPr>
              <a:t>) ដើម្បីរក្សាទុកនិងចងក្រងជាភស្តុតាង ឬ ជាព័ត៌មានចារកម្ម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AU" altLang="en-US" sz="2800" dirty="0">
              <a:latin typeface="Kh Siemreap" panose="02000500000000020004" pitchFamily="2" charset="0"/>
              <a:cs typeface="Kh Siemreap" panose="02000500000000020004" pitchFamily="2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AU" altLang="en-US" sz="2200" dirty="0">
              <a:latin typeface="Kh Siemreap" panose="02000500000000020004" pitchFamily="2" charset="0"/>
              <a:cs typeface="Kh Siemreap" panose="02000500000000020004" pitchFamily="2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AU" altLang="en-US" sz="2200" dirty="0">
              <a:latin typeface="Kh Siemreap" panose="02000500000000020004" pitchFamily="2" charset="0"/>
              <a:cs typeface="Kh Siemreap" panose="02000500000000020004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84856" y="428222"/>
            <a:ext cx="8778383" cy="57633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km-KH" sz="2800" dirty="0">
                <a:latin typeface="Kh Muol" panose="02000500000000020004" pitchFamily="2" charset="0"/>
                <a:cs typeface="Kh Muol" panose="02000500000000020004" pitchFamily="2" charset="0"/>
              </a:rPr>
              <a:t>ការបង្កើតបណ្តុំឯកសារ (ហ្វូលឌើរ</a:t>
            </a:r>
            <a:r>
              <a:rPr lang="en-US" sz="2800" dirty="0">
                <a:latin typeface="Kh Muol" panose="02000500000000020004" pitchFamily="2" charset="0"/>
                <a:cs typeface="Kh Muol" panose="02000500000000020004" pitchFamily="2" charset="0"/>
              </a:rPr>
              <a:t> </a:t>
            </a:r>
            <a:r>
              <a:rPr lang="en-US" sz="2800" b="1" dirty="0">
                <a:latin typeface="Kh Muol" panose="02000500000000020004" pitchFamily="2" charset="0"/>
                <a:cs typeface="Kh Muol" panose="02000500000000020004" pitchFamily="2" charset="0"/>
              </a:rPr>
              <a:t>Folder</a:t>
            </a:r>
            <a:r>
              <a:rPr lang="en-US" sz="2800" dirty="0">
                <a:latin typeface="Kh Muol" panose="02000500000000020004" pitchFamily="2" charset="0"/>
                <a:cs typeface="Kh Muol" panose="02000500000000020004" pitchFamily="2" charset="0"/>
              </a:rPr>
              <a:t>)</a:t>
            </a:r>
            <a:r>
              <a:rPr lang="km-KH" sz="2800" dirty="0">
                <a:latin typeface="Kh Muol" panose="02000500000000020004" pitchFamily="2" charset="0"/>
                <a:cs typeface="Kh Muol" panose="02000500000000020004" pitchFamily="2" charset="0"/>
              </a:rPr>
              <a:t> ភស្តុតាង </a:t>
            </a:r>
            <a:endParaRPr lang="en-AU" sz="2800" dirty="0">
              <a:latin typeface="Kh Muol" panose="02000500000000020004" pitchFamily="2" charset="0"/>
              <a:cs typeface="Kh Muol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921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609600" y="406285"/>
            <a:ext cx="9956800" cy="674235"/>
          </a:xfrm>
        </p:spPr>
        <p:txBody>
          <a:bodyPr/>
          <a:lstStyle/>
          <a:p>
            <a:pPr eaLnBrk="1" hangingPunct="1"/>
            <a:r>
              <a:rPr lang="km-KH" sz="2400" b="1" dirty="0">
                <a:solidFill>
                  <a:schemeClr val="tx1"/>
                </a:solidFill>
                <a:latin typeface="Kh Siemreap" panose="02000500000000020004" pitchFamily="2" charset="0"/>
                <a:cs typeface="Kh Siemreap" panose="02000500000000020004" pitchFamily="2" charset="0"/>
              </a:rPr>
              <a:t>ការអនុវត្តន៍៖ </a:t>
            </a:r>
            <a:r>
              <a:rPr lang="en-AU" sz="2400" cap="none" dirty="0">
                <a:ea typeface="ＭＳ Ｐゴシック"/>
                <a:cs typeface="ＭＳ Ｐゴシック"/>
              </a:rPr>
              <a:t>PRACTICAL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7467600" cy="4873625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km-KH" b="1" dirty="0">
                <a:latin typeface="Kh Siemreap" panose="02000500000000020004" pitchFamily="2" charset="0"/>
                <a:cs typeface="Kh Siemreap" panose="02000500000000020004" pitchFamily="2" charset="0"/>
              </a:rPr>
              <a:t>ភារកិច្ចទី១៖</a:t>
            </a:r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 បង្កើតហ្វូលឌ័រ នៅលើដេសថប់កុំព្យូទ័រ ហើយហ្វូលឌ័រនោះដាក់ឈ្មោះ </a:t>
            </a:r>
            <a:r>
              <a:rPr lang="en-US" dirty="0">
                <a:latin typeface="Kh Siemreap" panose="02000500000000020004" pitchFamily="2" charset="0"/>
                <a:cs typeface="Kh Siemreap" panose="02000500000000020004" pitchFamily="2" charset="0"/>
              </a:rPr>
              <a:t>“Training”</a:t>
            </a:r>
            <a:r>
              <a:rPr lang="en-AU" dirty="0">
                <a:latin typeface="Kh Siemreap" panose="02000500000000020004" pitchFamily="2" charset="0"/>
                <a:cs typeface="Kh Siemreap" panose="02000500000000020004" pitchFamily="2" charset="0"/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AU" dirty="0">
              <a:ea typeface="ＭＳ Ｐゴシック"/>
              <a:cs typeface="ＭＳ Ｐゴシック"/>
            </a:endParaRPr>
          </a:p>
          <a:p>
            <a:pPr marL="0" indent="0" eaLnBrk="1" hangingPunct="1">
              <a:buNone/>
            </a:pPr>
            <a:endParaRPr lang="km-KH" sz="700" b="1" dirty="0">
              <a:latin typeface="Kh Siemreap" panose="02000500000000020004" pitchFamily="2" charset="0"/>
              <a:cs typeface="Kh Siemreap" panose="02000500000000020004" pitchFamily="2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km-KH" b="1" dirty="0">
                <a:latin typeface="Kh Siemreap" panose="02000500000000020004" pitchFamily="2" charset="0"/>
                <a:cs typeface="Kh Siemreap" panose="02000500000000020004" pitchFamily="2" charset="0"/>
              </a:rPr>
              <a:t>ភារកិច្ចទី ២</a:t>
            </a:r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៖ នៅក្នុង</a:t>
            </a:r>
            <a:r>
              <a:rPr lang="en-US" dirty="0">
                <a:latin typeface="Kh Siemreap" panose="02000500000000020004" pitchFamily="2" charset="0"/>
                <a:cs typeface="Kh Siemreap" panose="02000500000000020004" pitchFamily="2" charset="0"/>
              </a:rPr>
              <a:t> Folder </a:t>
            </a:r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បង្កើត</a:t>
            </a:r>
            <a:r>
              <a:rPr lang="en-US" dirty="0">
                <a:latin typeface="Kh Siemreap" panose="02000500000000020004" pitchFamily="2" charset="0"/>
                <a:cs typeface="Kh Siemreap" panose="02000500000000020004" pitchFamily="2" charset="0"/>
              </a:rPr>
              <a:t> Sub-folder</a:t>
            </a:r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 (ហ្វូលឌ័រ រង) ដោយដាក់ការបរិច្ឆេទបច្ចុប្បន្នភាពតាមទម្រង់ “ឆ្នាំ</a:t>
            </a:r>
            <a:r>
              <a:rPr lang="en-US" dirty="0">
                <a:latin typeface="Kh Siemreap" panose="02000500000000020004" pitchFamily="2" charset="0"/>
                <a:cs typeface="Kh Siemreap" panose="02000500000000020004" pitchFamily="2" charset="0"/>
              </a:rPr>
              <a:t>-</a:t>
            </a:r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ខែ</a:t>
            </a:r>
            <a:r>
              <a:rPr lang="en-US" dirty="0">
                <a:latin typeface="Kh Siemreap" panose="02000500000000020004" pitchFamily="2" charset="0"/>
                <a:cs typeface="Kh Siemreap" panose="02000500000000020004" pitchFamily="2" charset="0"/>
              </a:rPr>
              <a:t>-</a:t>
            </a:r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ថ្ងៃ” (</a:t>
            </a:r>
            <a:r>
              <a:rPr lang="en-AU" dirty="0">
                <a:ea typeface="ＭＳ Ｐゴシック"/>
                <a:cs typeface="ＭＳ Ｐゴシック"/>
              </a:rPr>
              <a:t>Year-Month-Day</a:t>
            </a:r>
            <a:r>
              <a:rPr lang="km-KH" dirty="0">
                <a:ea typeface="ＭＳ Ｐゴシック"/>
                <a:cs typeface="ＭＳ Ｐゴシック"/>
              </a:rPr>
              <a:t>)</a:t>
            </a:r>
            <a:endParaRPr lang="en-AU" dirty="0">
              <a:ea typeface="ＭＳ Ｐゴシック"/>
              <a:cs typeface="ＭＳ Ｐゴシック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67" y="2781836"/>
            <a:ext cx="10923447" cy="456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67" y="5231427"/>
            <a:ext cx="11263531" cy="707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7453342"/>
              </p:ext>
            </p:extLst>
          </p:nvPr>
        </p:nvGraphicFramePr>
        <p:xfrm>
          <a:off x="1287887" y="1150938"/>
          <a:ext cx="8160913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738649" y="428222"/>
            <a:ext cx="8778383" cy="57633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km-KH" sz="2400" dirty="0">
                <a:latin typeface="Kh Muol" panose="02000500000000020004" pitchFamily="2" charset="0"/>
                <a:cs typeface="Kh Muol" panose="02000500000000020004" pitchFamily="2" charset="0"/>
              </a:rPr>
              <a:t>កម្មវិធីសុះវែ (</a:t>
            </a:r>
            <a:r>
              <a:rPr lang="en-US" sz="2400" dirty="0">
                <a:latin typeface="Kh Muol" panose="02000500000000020004" pitchFamily="2" charset="0"/>
                <a:cs typeface="Kh Muol" panose="02000500000000020004" pitchFamily="2" charset="0"/>
              </a:rPr>
              <a:t>Software</a:t>
            </a:r>
            <a:r>
              <a:rPr lang="km-KH" sz="2400" dirty="0">
                <a:latin typeface="Kh Muol" panose="02000500000000020004" pitchFamily="2" charset="0"/>
                <a:cs typeface="Kh Muol" panose="02000500000000020004" pitchFamily="2" charset="0"/>
              </a:rPr>
              <a:t>) ដែលចាប់យកភស្តុតាង </a:t>
            </a:r>
            <a:endParaRPr lang="en-AU" sz="2400" dirty="0">
              <a:latin typeface="Kh Muol" panose="02000500000000020004" pitchFamily="2" charset="0"/>
              <a:cs typeface="Kh Muol" panose="020005000000000200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E051AA-EB5D-3647-B4C2-CB2A94312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C86CE9-5F94-BA42-AC7F-DA6DA5C1B5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CF50B6-98EF-C248-A807-E3CD25EA8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7BB6BD-B71A-B643-9F03-131790D0E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 bwMode="auto">
          <a:xfrm>
            <a:off x="1124755" y="236002"/>
            <a:ext cx="9956800" cy="1143000"/>
          </a:xfrm>
        </p:spPr>
        <p:txBody>
          <a:bodyPr/>
          <a:lstStyle/>
          <a:p>
            <a:pPr eaLnBrk="1" hangingPunct="1"/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ការកត់ត្រាពេលវេលា </a:t>
            </a:r>
            <a:r>
              <a:rPr lang="en-AU" cap="none" dirty="0">
                <a:ea typeface="ＭＳ Ｐゴシック"/>
                <a:cs typeface="ＭＳ Ｐゴシック"/>
              </a:rPr>
              <a:t>R</a:t>
            </a:r>
            <a:r>
              <a:rPr lang="en-US" cap="none" dirty="0" err="1">
                <a:ea typeface="ＭＳ Ｐゴシック"/>
                <a:cs typeface="ＭＳ Ｐゴシック"/>
              </a:rPr>
              <a:t>ecording</a:t>
            </a:r>
            <a:r>
              <a:rPr lang="en-US" cap="none" dirty="0">
                <a:ea typeface="ＭＳ Ｐゴシック"/>
                <a:cs typeface="ＭＳ Ｐゴシック"/>
              </a:rPr>
              <a:t> Time</a:t>
            </a:r>
            <a:r>
              <a:rPr lang="en-AU" cap="none" dirty="0">
                <a:ea typeface="ＭＳ Ｐゴシック"/>
                <a:cs typeface="ＭＳ Ｐゴシック"/>
              </a:rPr>
              <a:t> – </a:t>
            </a:r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និង  </a:t>
            </a:r>
            <a:r>
              <a:rPr lang="en-AU" cap="none" dirty="0">
                <a:ea typeface="ＭＳ Ｐゴシック"/>
                <a:cs typeface="ＭＳ Ｐゴシック"/>
              </a:rPr>
              <a:t>ATOM TIME PRO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1326524" y="1600200"/>
            <a:ext cx="9465972" cy="4873625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latin typeface="Kh Siemreap" panose="02000500000000020004" pitchFamily="2" charset="0"/>
                <a:cs typeface="Kh Siemreap" panose="02000500000000020004" pitchFamily="2" charset="0"/>
              </a:rPr>
              <a:t> </a:t>
            </a:r>
            <a:r>
              <a:rPr lang="en-AU" sz="2800" dirty="0" err="1">
                <a:ea typeface="ＭＳ Ｐゴシック"/>
                <a:cs typeface="ＭＳ Ｐゴシック"/>
              </a:rPr>
              <a:t>AtomTime</a:t>
            </a:r>
            <a:r>
              <a:rPr lang="en-AU" sz="2800" dirty="0">
                <a:ea typeface="ＭＳ Ｐゴシック"/>
                <a:cs typeface="ＭＳ Ｐゴシック"/>
              </a:rPr>
              <a:t> Pro </a:t>
            </a:r>
            <a:r>
              <a:rPr lang="km-KH" sz="2800" dirty="0">
                <a:latin typeface="Kh Siemreap" panose="02000500000000020004" pitchFamily="2" charset="0"/>
                <a:cs typeface="Kh Siemreap" panose="02000500000000020004" pitchFamily="2" charset="0"/>
              </a:rPr>
              <a:t>គឺជាកម្មវិធីវីនដូ (</a:t>
            </a:r>
            <a:r>
              <a:rPr lang="en-AU" sz="2800" dirty="0">
                <a:ea typeface="ＭＳ Ｐゴシック"/>
                <a:cs typeface="ＭＳ Ｐゴシック"/>
              </a:rPr>
              <a:t>Windows application </a:t>
            </a:r>
            <a:r>
              <a:rPr lang="km-KH" sz="2800" dirty="0">
                <a:latin typeface="Kh Siemreap" panose="02000500000000020004" pitchFamily="2" charset="0"/>
                <a:cs typeface="Kh Siemreap" panose="02000500000000020004" pitchFamily="2" charset="0"/>
              </a:rPr>
              <a:t>) ដែលវាភ្ជាប់ទៅនឹងម៉ោងអាតូមិច (</a:t>
            </a:r>
            <a:r>
              <a:rPr lang="en-AU" sz="2500" dirty="0">
                <a:ea typeface="ＭＳ Ｐゴシック"/>
                <a:cs typeface="ＭＳ Ｐゴシック"/>
              </a:rPr>
              <a:t>Atomic Clock time</a:t>
            </a:r>
            <a:r>
              <a:rPr lang="km-KH" sz="2500" dirty="0">
                <a:ea typeface="ＭＳ Ｐゴシック"/>
                <a:cs typeface="ＭＳ Ｐゴシック"/>
              </a:rPr>
              <a:t>) </a:t>
            </a:r>
            <a:r>
              <a:rPr lang="km-KH" sz="2800" dirty="0">
                <a:latin typeface="Kh Siemreap" panose="02000500000000020004" pitchFamily="2" charset="0"/>
                <a:cs typeface="Kh Siemreap" panose="02000500000000020004" pitchFamily="2" charset="0"/>
              </a:rPr>
              <a:t>ក្នុង</a:t>
            </a:r>
            <a:r>
              <a:rPr lang="en-AU" sz="2800" dirty="0">
                <a:latin typeface="Kh Siemreap" panose="02000500000000020004" pitchFamily="2" charset="0"/>
                <a:cs typeface="Kh Siemreap" panose="02000500000000020004" pitchFamily="2" charset="0"/>
              </a:rPr>
              <a:t> Boulder, Colorado (USA) </a:t>
            </a:r>
            <a:r>
              <a:rPr lang="km-KH" sz="2800" dirty="0">
                <a:latin typeface="Kh Siemreap" panose="02000500000000020004" pitchFamily="2" charset="0"/>
                <a:cs typeface="Kh Siemreap" panose="02000500000000020004" pitchFamily="2" charset="0"/>
              </a:rPr>
              <a:t>តាមរយៈអ៊ិនធើណែត និង ហ្វិច (</a:t>
            </a:r>
            <a:r>
              <a:rPr lang="en-AU" sz="2800" dirty="0">
                <a:latin typeface="Kh Siemreap" panose="02000500000000020004" pitchFamily="2" charset="0"/>
                <a:cs typeface="Kh Siemreap" panose="02000500000000020004" pitchFamily="2" charset="0"/>
              </a:rPr>
              <a:t>Internet and fetch </a:t>
            </a:r>
            <a:r>
              <a:rPr lang="km-KH" sz="2800" dirty="0">
                <a:latin typeface="Kh Siemreap" panose="02000500000000020004" pitchFamily="2" charset="0"/>
                <a:cs typeface="Kh Siemreap" panose="02000500000000020004" pitchFamily="2" charset="0"/>
              </a:rPr>
              <a:t>) តាមពេលវេលាបច្ចុប្បន្នភាព (</a:t>
            </a:r>
            <a:r>
              <a:rPr lang="en-AU" sz="2800" dirty="0">
                <a:latin typeface="Kh Siemreap" panose="02000500000000020004" pitchFamily="2" charset="0"/>
                <a:cs typeface="Kh Siemreap" panose="02000500000000020004" pitchFamily="2" charset="0"/>
              </a:rPr>
              <a:t>at Greenwich (GMT). 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</a:pPr>
            <a:r>
              <a:rPr lang="km-KH" sz="2800" dirty="0">
                <a:latin typeface="Kh Siemreap" panose="02000500000000020004" pitchFamily="2" charset="0"/>
                <a:cs typeface="Kh Siemreap" panose="02000500000000020004" pitchFamily="2" charset="0"/>
              </a:rPr>
              <a:t>ពេលវេលានេះមិនអាចកែប្រែជាអ្វីផ្សេងពីម៉ោងឡើយ (ខុសពីនាឡិការលើកុំព្យូទ័ររបស់អ្នក)</a:t>
            </a:r>
            <a:endParaRPr lang="en-AU" sz="2800" dirty="0">
              <a:latin typeface="Kh Siemreap" panose="02000500000000020004" pitchFamily="2" charset="0"/>
              <a:cs typeface="Kh Siemreap" panose="02000500000000020004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609600" y="274638"/>
            <a:ext cx="9956800" cy="728662"/>
          </a:xfrm>
          <a:noFill/>
        </p:spPr>
        <p:txBody>
          <a:bodyPr>
            <a:normAutofit/>
          </a:bodyPr>
          <a:lstStyle/>
          <a:p>
            <a:r>
              <a:rPr lang="km-KH" b="1" dirty="0">
                <a:latin typeface="Kh Siemreap" panose="02000500000000020004" pitchFamily="2" charset="0"/>
                <a:cs typeface="Kh Siemreap" panose="02000500000000020004" pitchFamily="2" charset="0"/>
              </a:rPr>
              <a:t>ការកំណត់ម៉ោងអាចកំណត់ម៉ោងតាមម៉ោងក្នុងស្រុក និង </a:t>
            </a:r>
            <a:r>
              <a:rPr lang="en-AU" b="1" cap="none" dirty="0">
                <a:ea typeface="ＭＳ Ｐゴシック"/>
                <a:cs typeface="ＭＳ Ｐゴシック"/>
              </a:rPr>
              <a:t>GMT</a:t>
            </a:r>
            <a:r>
              <a:rPr lang="km-KH" b="1" cap="none" dirty="0">
                <a:ea typeface="ＭＳ Ｐゴシック"/>
                <a:cs typeface="ＭＳ Ｐゴシック"/>
              </a:rPr>
              <a:t> </a:t>
            </a:r>
            <a:r>
              <a:rPr lang="km-KH" b="1" dirty="0">
                <a:latin typeface="Kh Siemreap" panose="02000500000000020004" pitchFamily="2" charset="0"/>
                <a:cs typeface="Kh Siemreap" panose="02000500000000020004" pitchFamily="2" charset="0"/>
              </a:rPr>
              <a:t>បាន</a:t>
            </a:r>
            <a:endParaRPr lang="en-AU" b="1" cap="none" dirty="0">
              <a:ea typeface="ＭＳ Ｐゴシック"/>
              <a:cs typeface="ＭＳ Ｐゴシック"/>
            </a:endParaRPr>
          </a:p>
        </p:txBody>
      </p:sp>
      <p:pic>
        <p:nvPicPr>
          <p:cNvPr id="1026" name="Picture 2" descr="C:\Users\User\Desktop\Atom Time Screen Captures\Captur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80" y="1253174"/>
            <a:ext cx="9577513" cy="463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ការអនុវត្តន៍​​​​​​៖ </a:t>
            </a:r>
            <a:r>
              <a:rPr lang="en-AU" cap="none" dirty="0">
                <a:ea typeface="ＭＳ Ｐゴシック"/>
                <a:cs typeface="ＭＳ Ｐゴシック"/>
              </a:rPr>
              <a:t>PRACTICAL </a:t>
            </a:r>
            <a:r>
              <a:rPr lang="en-AU" sz="2400" dirty="0">
                <a:solidFill>
                  <a:schemeClr val="tx1"/>
                </a:solidFill>
                <a:latin typeface="Kh Siemreap" panose="02000500000000020004" pitchFamily="2" charset="0"/>
                <a:cs typeface="Kh Siemreap" panose="02000500000000020004" pitchFamily="2" charset="0"/>
              </a:rPr>
              <a:t>(1 </a:t>
            </a:r>
            <a:r>
              <a:rPr lang="km-KH" sz="2400" dirty="0">
                <a:solidFill>
                  <a:schemeClr val="tx1"/>
                </a:solidFill>
                <a:latin typeface="Kh Siemreap" panose="02000500000000020004" pitchFamily="2" charset="0"/>
                <a:cs typeface="Kh Siemreap" panose="02000500000000020004" pitchFamily="2" charset="0"/>
              </a:rPr>
              <a:t>នាទី</a:t>
            </a:r>
            <a:r>
              <a:rPr lang="en-AU" sz="2400" dirty="0">
                <a:solidFill>
                  <a:schemeClr val="tx1"/>
                </a:solidFill>
                <a:latin typeface="Kh Siemreap" panose="02000500000000020004" pitchFamily="2" charset="0"/>
                <a:cs typeface="Kh Siemreap" panose="02000500000000020004" pitchFamily="2" charset="0"/>
              </a:rPr>
              <a:t>)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451945" y="1442544"/>
            <a:ext cx="6406055" cy="48736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km-KH" b="1" dirty="0">
                <a:latin typeface="Kh Siemreap" panose="02000500000000020004" pitchFamily="2" charset="0"/>
                <a:cs typeface="Kh Siemreap" panose="02000500000000020004" pitchFamily="2" charset="0"/>
              </a:rPr>
              <a:t>ភារកិច្ច៖ </a:t>
            </a:r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បង្កើតម៉ោង និងធ្វើឲ្យពេលត្រូវគ្នា (សមកាលភាព) ឲ្យស្វ័យប្រវត្តិជាមួយម៉ោងក្នុងស្រុក (</a:t>
            </a:r>
            <a:r>
              <a:rPr lang="en-AU" dirty="0">
                <a:ea typeface="ＭＳ Ｐゴシック"/>
                <a:cs typeface="ＭＳ Ｐゴシック"/>
              </a:rPr>
              <a:t>Run Atom Time Pro and synchronise the local time to the atomic time</a:t>
            </a:r>
            <a:r>
              <a:rPr lang="km-KH" dirty="0">
                <a:ea typeface="ＭＳ Ｐゴシック"/>
                <a:cs typeface="ＭＳ Ｐゴシック"/>
              </a:rPr>
              <a:t>)</a:t>
            </a:r>
            <a:endParaRPr lang="en-AU" dirty="0">
              <a:ea typeface="ＭＳ Ｐゴシック"/>
              <a:cs typeface="ＭＳ Ｐゴシック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AU" dirty="0">
              <a:ea typeface="ＭＳ Ｐゴシック"/>
              <a:cs typeface="ＭＳ Ｐゴシック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km-KH" b="1" dirty="0">
                <a:latin typeface="Kh Siemreap" panose="02000500000000020004" pitchFamily="2" charset="0"/>
                <a:cs typeface="Kh Siemreap" panose="02000500000000020004" pitchFamily="2" charset="0"/>
              </a:rPr>
              <a:t>ចំណាំ៖ </a:t>
            </a:r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ដើម្បីធ្វើសមកាលភាព (ធ្វើម៉ោងឲ្យត្រូវគ្នា) អ្នកត្រូវតែបង្កើត </a:t>
            </a:r>
            <a:r>
              <a:rPr lang="en-US" dirty="0">
                <a:ea typeface="ＭＳ Ｐゴシック"/>
                <a:cs typeface="Kh Siemreap" panose="02000500000000020004" pitchFamily="2" charset="0"/>
              </a:rPr>
              <a:t>A</a:t>
            </a:r>
            <a:r>
              <a:rPr lang="en-AU" dirty="0" err="1">
                <a:ea typeface="ＭＳ Ｐゴシック"/>
                <a:cs typeface="ＭＳ Ｐゴシック"/>
              </a:rPr>
              <a:t>pplication</a:t>
            </a:r>
            <a:r>
              <a:rPr lang="en-AU" dirty="0">
                <a:ea typeface="ＭＳ Ｐゴシック"/>
                <a:cs typeface="ＭＳ Ｐゴシック"/>
              </a:rPr>
              <a:t> </a:t>
            </a:r>
            <a:r>
              <a:rPr lang="en-AU" dirty="0">
                <a:solidFill>
                  <a:srgbClr val="FF0000"/>
                </a:solidFill>
                <a:ea typeface="ＭＳ Ｐゴシック"/>
                <a:cs typeface="ＭＳ Ｐゴシック"/>
              </a:rPr>
              <a:t>as Administrator</a:t>
            </a:r>
            <a:r>
              <a:rPr lang="en-AU" dirty="0">
                <a:ea typeface="ＭＳ Ｐゴシック"/>
                <a:cs typeface="ＭＳ Ｐゴシック"/>
              </a:rPr>
              <a:t> </a:t>
            </a:r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ដោយគ្លីកខាងស្តាំលើ </a:t>
            </a:r>
            <a:r>
              <a:rPr lang="en-AU" dirty="0">
                <a:ea typeface="ＭＳ Ｐゴシック"/>
                <a:cs typeface="ＭＳ Ｐゴシック"/>
              </a:rPr>
              <a:t>application icon </a:t>
            </a:r>
            <a:r>
              <a:rPr lang="km-KH" dirty="0">
                <a:latin typeface="Kh Siemreap" panose="02000500000000020004" pitchFamily="2" charset="0"/>
                <a:cs typeface="Kh Siemreap" panose="02000500000000020004" pitchFamily="2" charset="0"/>
              </a:rPr>
              <a:t>ហើយជ្រើសរើសយក </a:t>
            </a:r>
            <a:r>
              <a:rPr lang="en-AU" dirty="0">
                <a:ea typeface="ＭＳ Ｐゴシック"/>
                <a:cs typeface="ＭＳ Ｐゴシック"/>
              </a:rPr>
              <a:t>‘run as Administrator’.</a:t>
            </a:r>
          </a:p>
        </p:txBody>
      </p:sp>
      <p:pic>
        <p:nvPicPr>
          <p:cNvPr id="2050" name="Picture 2" descr="C:\Users\User\Desktop\Atom Time Screen Captures\Cap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778" y="498584"/>
            <a:ext cx="4622202" cy="5066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4890</TotalTime>
  <Words>1069</Words>
  <Application>Microsoft Office PowerPoint</Application>
  <PresentationFormat>Widescreen</PresentationFormat>
  <Paragraphs>77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Baskerville Old Face</vt:lpstr>
      <vt:lpstr>calibri</vt:lpstr>
      <vt:lpstr>calibri</vt:lpstr>
      <vt:lpstr>Century Schoolbook</vt:lpstr>
      <vt:lpstr>Kh Battambang</vt:lpstr>
      <vt:lpstr>Kh Muol</vt:lpstr>
      <vt:lpstr>Kh Siemreap</vt:lpstr>
      <vt:lpstr>Wingdings</vt:lpstr>
      <vt:lpstr>Wingdings 2</vt:lpstr>
      <vt:lpstr>Oriel</vt:lpstr>
      <vt:lpstr>ការចាប់យក/ប្រមូល  ភស្តុតាង និង ការរក្សាទុក</vt:lpstr>
      <vt:lpstr>PowerPoint Presentation</vt:lpstr>
      <vt:lpstr>PowerPoint Presentation</vt:lpstr>
      <vt:lpstr>PowerPoint Presentation</vt:lpstr>
      <vt:lpstr>ការអនុវត្តន៍៖ PRACTICAL</vt:lpstr>
      <vt:lpstr>PowerPoint Presentation</vt:lpstr>
      <vt:lpstr>ការកត់ត្រាពេលវេលា Recording Time – និង  ATOM TIME PRO</vt:lpstr>
      <vt:lpstr>ការកំណត់ម៉ោងអាចកំណត់ម៉ោងតាមម៉ោងក្នុងស្រុក និង GMT បាន</vt:lpstr>
      <vt:lpstr>ការអនុវត្តន៍​​​​​​៖ PRACTICAL (1 នាទី)</vt:lpstr>
      <vt:lpstr>ការចាប់រូបលើស្គ្រីន និង ឧបករណ៍ស្នីបភីង  (Screen Capturing Software – SNIPPING TOOL)</vt:lpstr>
      <vt:lpstr>ការអនុវត្តន៍៖ PRACTICAL</vt:lpstr>
      <vt:lpstr>ដំណើរការរក្សាបណ្តុំ (លក្ខដើម Integrity) នៃភស្តុតាង </vt:lpstr>
      <vt:lpstr>ការអនុវត្តន៍៖ ​PRACTICAL (10 នាទី)</vt:lpstr>
      <vt:lpstr>Hashed files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Capturing Software</dc:title>
  <dc:creator>Storm</dc:creator>
  <cp:lastModifiedBy>DELL</cp:lastModifiedBy>
  <cp:revision>72</cp:revision>
  <dcterms:created xsi:type="dcterms:W3CDTF">2013-07-22T05:38:00Z</dcterms:created>
  <dcterms:modified xsi:type="dcterms:W3CDTF">2019-06-26T07:13:20Z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478d3574-3790-4ad5-a5ac-eac22c0efbf4</vt:lpwstr>
  </property>
  <property fmtid="{D5CDD505-2E9C-101B-9397-08002B2CF9AE}" pid="3" name="TitusVER">
    <vt:lpwstr>NEW</vt:lpwstr>
  </property>
  <property fmtid="{D5CDD505-2E9C-101B-9397-08002B2CF9AE}" pid="4" name="TitusSEC">
    <vt:lpwstr>DLM ONLY</vt:lpwstr>
  </property>
  <property fmtid="{D5CDD505-2E9C-101B-9397-08002B2CF9AE}" pid="5" name="TitusDLM">
    <vt:lpwstr>For-Official-Use-Only</vt:lpwstr>
  </property>
</Properties>
</file>