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72" r:id="rId5"/>
    <p:sldId id="281" r:id="rId6"/>
    <p:sldId id="280" r:id="rId7"/>
    <p:sldId id="285" r:id="rId8"/>
    <p:sldId id="288" r:id="rId9"/>
    <p:sldId id="286" r:id="rId10"/>
    <p:sldId id="287"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E63C3-7340-4E3B-AC18-77F6915A4C23}" type="datetimeFigureOut">
              <a:rPr lang="en-AU" smtClean="0"/>
              <a:t>13/10/2022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A47D5-3B30-4940-B13B-603157F3E301}" type="slidenum">
              <a:rPr lang="en-AU" smtClean="0"/>
              <a:t>‹#›</a:t>
            </a:fld>
            <a:endParaRPr lang="en-AU"/>
          </a:p>
        </p:txBody>
      </p:sp>
    </p:spTree>
    <p:extLst>
      <p:ext uri="{BB962C8B-B14F-4D97-AF65-F5344CB8AC3E}">
        <p14:creationId xmlns:p14="http://schemas.microsoft.com/office/powerpoint/2010/main" val="63851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avy">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E3D5E6D7-BCE2-4543-B9C0-1A713D16B49F}"/>
              </a:ext>
            </a:extLst>
          </p:cNvPr>
          <p:cNvSpPr/>
          <p:nvPr userDrawn="1"/>
        </p:nvSpPr>
        <p:spPr>
          <a:xfrm>
            <a:off x="0" y="0"/>
            <a:ext cx="12192000" cy="6858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xmlns="" id="{1BDF144E-AC04-4ACC-A3FE-01824B795AAD}"/>
              </a:ext>
            </a:extLst>
          </p:cNvPr>
          <p:cNvSpPr>
            <a:spLocks noGrp="1"/>
          </p:cNvSpPr>
          <p:nvPr>
            <p:ph type="ctrTitle"/>
          </p:nvPr>
        </p:nvSpPr>
        <p:spPr>
          <a:xfrm>
            <a:off x="731838" y="2312987"/>
            <a:ext cx="6840538" cy="1196975"/>
          </a:xfrm>
        </p:spPr>
        <p:txBody>
          <a:bodyPr anchor="t" anchorCtr="0"/>
          <a:lstStyle>
            <a:lvl1pPr algn="l">
              <a:defRPr sz="3500">
                <a:solidFill>
                  <a:schemeClr val="bg1"/>
                </a:solidFill>
              </a:defRPr>
            </a:lvl1pPr>
          </a:lstStyle>
          <a:p>
            <a:r>
              <a:rPr lang="en-US"/>
              <a:t>Click to edit Master title style</a:t>
            </a:r>
            <a:endParaRPr lang="en-AU"/>
          </a:p>
        </p:txBody>
      </p:sp>
      <p:sp>
        <p:nvSpPr>
          <p:cNvPr id="3" name="Subtitle 2">
            <a:extLst>
              <a:ext uri="{FF2B5EF4-FFF2-40B4-BE49-F238E27FC236}">
                <a16:creationId xmlns:a16="http://schemas.microsoft.com/office/drawing/2014/main" xmlns="" id="{18E54DF7-A2AB-4FCA-95A7-C4BF11CA2CEF}"/>
              </a:ext>
            </a:extLst>
          </p:cNvPr>
          <p:cNvSpPr>
            <a:spLocks noGrp="1"/>
          </p:cNvSpPr>
          <p:nvPr>
            <p:ph type="subTitle" idx="1"/>
          </p:nvPr>
        </p:nvSpPr>
        <p:spPr>
          <a:xfrm>
            <a:off x="731837" y="4552653"/>
            <a:ext cx="3168651" cy="163846"/>
          </a:xfrm>
        </p:spPr>
        <p:txBody>
          <a:bodyPr anchor="t" anchorCtr="0"/>
          <a:lstStyle>
            <a:lvl1pPr marL="0" indent="0" algn="l">
              <a:buNone/>
              <a:defRPr sz="1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xmlns="" id="{A9582D87-0A5A-479E-98A0-898B20EDB831}"/>
              </a:ext>
            </a:extLst>
          </p:cNvPr>
          <p:cNvSpPr>
            <a:spLocks noGrp="1"/>
          </p:cNvSpPr>
          <p:nvPr>
            <p:ph type="dt" sz="half" idx="10"/>
          </p:nvPr>
        </p:nvSpPr>
        <p:spPr>
          <a:xfrm>
            <a:off x="749302" y="5050466"/>
            <a:ext cx="3151185" cy="163846"/>
          </a:xfrm>
          <a:prstGeom prst="rect">
            <a:avLst/>
          </a:prstGeom>
        </p:spPr>
        <p:txBody>
          <a:bodyPr/>
          <a:lstStyle>
            <a:lvl1pPr algn="l">
              <a:defRPr sz="1000">
                <a:solidFill>
                  <a:schemeClr val="accent3"/>
                </a:solidFill>
              </a:defRPr>
            </a:lvl1pPr>
          </a:lstStyle>
          <a:p>
            <a:fld id="{C1866C89-A8CD-411B-87A1-F5D27A3D1284}" type="datetime1">
              <a:rPr lang="en-AU" smtClean="0"/>
              <a:t>13/10/2022</a:t>
            </a:fld>
            <a:endParaRPr lang="en-AU"/>
          </a:p>
        </p:txBody>
      </p:sp>
      <p:sp>
        <p:nvSpPr>
          <p:cNvPr id="7" name="Subtitle 2">
            <a:extLst>
              <a:ext uri="{FF2B5EF4-FFF2-40B4-BE49-F238E27FC236}">
                <a16:creationId xmlns:a16="http://schemas.microsoft.com/office/drawing/2014/main" xmlns="" id="{EBA71F2E-FD0A-441B-B1BD-6102240333E1}"/>
              </a:ext>
            </a:extLst>
          </p:cNvPr>
          <p:cNvSpPr txBox="1">
            <a:spLocks/>
          </p:cNvSpPr>
          <p:nvPr userDrawn="1"/>
        </p:nvSpPr>
        <p:spPr>
          <a:xfrm>
            <a:off x="731837" y="4365625"/>
            <a:ext cx="3168651" cy="1638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000" kern="1200">
                <a:solidFill>
                  <a:schemeClr val="accent3"/>
                </a:solidFill>
                <a:latin typeface="+mn-lt"/>
                <a:ea typeface="+mn-ea"/>
                <a:cs typeface="+mn-cs"/>
              </a:defRPr>
            </a:lvl1pPr>
            <a:lvl2pPr marL="457200" indent="0" algn="ctr" defTabSz="914400" rtl="0" eaLnBrk="1" latinLnBrk="0" hangingPunct="1">
              <a:lnSpc>
                <a:spcPct val="100000"/>
              </a:lnSpc>
              <a:spcBef>
                <a:spcPts val="18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100000"/>
              </a:lnSpc>
              <a:spcBef>
                <a:spcPts val="0"/>
              </a:spcBef>
              <a:buClr>
                <a:schemeClr val="accent2"/>
              </a:buClr>
              <a:buFont typeface="Arial" panose="020B0604020202020204"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100000"/>
              </a:lnSpc>
              <a:spcBef>
                <a:spcPts val="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Prepared</a:t>
            </a:r>
            <a:endParaRPr lang="en-AU"/>
          </a:p>
        </p:txBody>
      </p:sp>
      <p:sp>
        <p:nvSpPr>
          <p:cNvPr id="10" name="Subtitle 2">
            <a:extLst>
              <a:ext uri="{FF2B5EF4-FFF2-40B4-BE49-F238E27FC236}">
                <a16:creationId xmlns:a16="http://schemas.microsoft.com/office/drawing/2014/main" xmlns="" id="{3F5FE31E-DA46-4650-A32C-BE4016D05C9A}"/>
              </a:ext>
            </a:extLst>
          </p:cNvPr>
          <p:cNvSpPr txBox="1">
            <a:spLocks/>
          </p:cNvSpPr>
          <p:nvPr userDrawn="1"/>
        </p:nvSpPr>
        <p:spPr>
          <a:xfrm>
            <a:off x="731837" y="4886620"/>
            <a:ext cx="3168651" cy="1638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000" kern="1200">
                <a:solidFill>
                  <a:schemeClr val="accent3"/>
                </a:solidFill>
                <a:latin typeface="+mn-lt"/>
                <a:ea typeface="+mn-ea"/>
                <a:cs typeface="+mn-cs"/>
              </a:defRPr>
            </a:lvl1pPr>
            <a:lvl2pPr marL="457200" indent="0" algn="ctr" defTabSz="914400" rtl="0" eaLnBrk="1" latinLnBrk="0" hangingPunct="1">
              <a:lnSpc>
                <a:spcPct val="100000"/>
              </a:lnSpc>
              <a:spcBef>
                <a:spcPts val="18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100000"/>
              </a:lnSpc>
              <a:spcBef>
                <a:spcPts val="0"/>
              </a:spcBef>
              <a:buClr>
                <a:schemeClr val="accent2"/>
              </a:buClr>
              <a:buFont typeface="Arial" panose="020B0604020202020204"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100000"/>
              </a:lnSpc>
              <a:spcBef>
                <a:spcPts val="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Presented</a:t>
            </a:r>
            <a:endParaRPr lang="en-AU"/>
          </a:p>
        </p:txBody>
      </p:sp>
      <p:pic>
        <p:nvPicPr>
          <p:cNvPr id="12" name="Picture 11" descr="Text&#10;&#10;Description automatically generated">
            <a:extLst>
              <a:ext uri="{FF2B5EF4-FFF2-40B4-BE49-F238E27FC236}">
                <a16:creationId xmlns:a16="http://schemas.microsoft.com/office/drawing/2014/main" xmlns="" id="{24132FD7-129F-4CE2-9FD6-17C323105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9302" y="620713"/>
            <a:ext cx="2484000" cy="383807"/>
          </a:xfrm>
          <a:prstGeom prst="rect">
            <a:avLst/>
          </a:prstGeom>
        </p:spPr>
      </p:pic>
      <p:pic>
        <p:nvPicPr>
          <p:cNvPr id="15" name="Picture 14" descr="Logo&#10;&#10;Description automatically generated">
            <a:extLst>
              <a:ext uri="{FF2B5EF4-FFF2-40B4-BE49-F238E27FC236}">
                <a16:creationId xmlns:a16="http://schemas.microsoft.com/office/drawing/2014/main" xmlns="" id="{6ABD836E-B242-4EFE-AADD-80C935D4FD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52000" y="4357715"/>
            <a:ext cx="6840000" cy="2500285"/>
          </a:xfrm>
          <a:prstGeom prst="rect">
            <a:avLst/>
          </a:prstGeom>
        </p:spPr>
      </p:pic>
    </p:spTree>
    <p:extLst>
      <p:ext uri="{BB962C8B-B14F-4D97-AF65-F5344CB8AC3E}">
        <p14:creationId xmlns:p14="http://schemas.microsoft.com/office/powerpoint/2010/main" val="1764094818"/>
      </p:ext>
    </p:extLst>
  </p:cSld>
  <p:clrMapOvr>
    <a:masterClrMapping/>
  </p:clrMapOvr>
  <p:extLst>
    <p:ext uri="{DCECCB84-F9BA-43D5-87BE-67443E8EF086}">
      <p15:sldGuideLst xmlns:p15="http://schemas.microsoft.com/office/powerpoint/2012/main" xmlns="">
        <p15:guide id="1" orient="horz" pos="275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DF144E-AC04-4ACC-A3FE-01824B795AAD}"/>
              </a:ext>
            </a:extLst>
          </p:cNvPr>
          <p:cNvSpPr>
            <a:spLocks noGrp="1"/>
          </p:cNvSpPr>
          <p:nvPr>
            <p:ph type="ctrTitle"/>
          </p:nvPr>
        </p:nvSpPr>
        <p:spPr>
          <a:xfrm>
            <a:off x="731838" y="2312987"/>
            <a:ext cx="6840538" cy="1196975"/>
          </a:xfrm>
        </p:spPr>
        <p:txBody>
          <a:bodyPr anchor="t" anchorCtr="0"/>
          <a:lstStyle>
            <a:lvl1pPr algn="l">
              <a:defRPr sz="3500">
                <a:solidFill>
                  <a:schemeClr val="tx2"/>
                </a:solidFill>
              </a:defRPr>
            </a:lvl1pPr>
          </a:lstStyle>
          <a:p>
            <a:r>
              <a:rPr lang="en-US"/>
              <a:t>Click to edit Master title style</a:t>
            </a:r>
            <a:endParaRPr lang="en-AU"/>
          </a:p>
        </p:txBody>
      </p:sp>
      <p:sp>
        <p:nvSpPr>
          <p:cNvPr id="3" name="Subtitle 2">
            <a:extLst>
              <a:ext uri="{FF2B5EF4-FFF2-40B4-BE49-F238E27FC236}">
                <a16:creationId xmlns:a16="http://schemas.microsoft.com/office/drawing/2014/main" xmlns="" id="{18E54DF7-A2AB-4FCA-95A7-C4BF11CA2CEF}"/>
              </a:ext>
            </a:extLst>
          </p:cNvPr>
          <p:cNvSpPr>
            <a:spLocks noGrp="1"/>
          </p:cNvSpPr>
          <p:nvPr>
            <p:ph type="subTitle" idx="1"/>
          </p:nvPr>
        </p:nvSpPr>
        <p:spPr>
          <a:xfrm>
            <a:off x="731837" y="4552653"/>
            <a:ext cx="3168651" cy="163846"/>
          </a:xfrm>
        </p:spPr>
        <p:txBody>
          <a:bodyPr anchor="t" anchorCtr="0"/>
          <a:lstStyle>
            <a:lvl1pPr marL="0" indent="0" algn="l">
              <a:buNone/>
              <a:defRPr sz="1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xmlns="" id="{A9582D87-0A5A-479E-98A0-898B20EDB831}"/>
              </a:ext>
            </a:extLst>
          </p:cNvPr>
          <p:cNvSpPr>
            <a:spLocks noGrp="1"/>
          </p:cNvSpPr>
          <p:nvPr>
            <p:ph type="dt" sz="half" idx="10"/>
          </p:nvPr>
        </p:nvSpPr>
        <p:spPr>
          <a:xfrm>
            <a:off x="749302" y="5050466"/>
            <a:ext cx="3151185" cy="163846"/>
          </a:xfrm>
          <a:prstGeom prst="rect">
            <a:avLst/>
          </a:prstGeom>
        </p:spPr>
        <p:txBody>
          <a:bodyPr/>
          <a:lstStyle>
            <a:lvl1pPr algn="l">
              <a:defRPr sz="1000">
                <a:solidFill>
                  <a:schemeClr val="tx2"/>
                </a:solidFill>
              </a:defRPr>
            </a:lvl1pPr>
          </a:lstStyle>
          <a:p>
            <a:fld id="{5502F64B-9A2C-4D13-ADC7-3E2E174EA3B3}" type="datetime1">
              <a:rPr lang="en-AU" smtClean="0"/>
              <a:t>13/10/2022</a:t>
            </a:fld>
            <a:endParaRPr lang="en-AU"/>
          </a:p>
        </p:txBody>
      </p:sp>
      <p:sp>
        <p:nvSpPr>
          <p:cNvPr id="7" name="Subtitle 2">
            <a:extLst>
              <a:ext uri="{FF2B5EF4-FFF2-40B4-BE49-F238E27FC236}">
                <a16:creationId xmlns:a16="http://schemas.microsoft.com/office/drawing/2014/main" xmlns="" id="{EBA71F2E-FD0A-441B-B1BD-6102240333E1}"/>
              </a:ext>
            </a:extLst>
          </p:cNvPr>
          <p:cNvSpPr txBox="1">
            <a:spLocks/>
          </p:cNvSpPr>
          <p:nvPr userDrawn="1"/>
        </p:nvSpPr>
        <p:spPr>
          <a:xfrm>
            <a:off x="731837" y="4365625"/>
            <a:ext cx="3168651" cy="1638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000" kern="1200">
                <a:solidFill>
                  <a:schemeClr val="accent3"/>
                </a:solidFill>
                <a:latin typeface="+mn-lt"/>
                <a:ea typeface="+mn-ea"/>
                <a:cs typeface="+mn-cs"/>
              </a:defRPr>
            </a:lvl1pPr>
            <a:lvl2pPr marL="457200" indent="0" algn="ctr" defTabSz="914400" rtl="0" eaLnBrk="1" latinLnBrk="0" hangingPunct="1">
              <a:lnSpc>
                <a:spcPct val="100000"/>
              </a:lnSpc>
              <a:spcBef>
                <a:spcPts val="18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100000"/>
              </a:lnSpc>
              <a:spcBef>
                <a:spcPts val="0"/>
              </a:spcBef>
              <a:buClr>
                <a:schemeClr val="accent2"/>
              </a:buClr>
              <a:buFont typeface="Arial" panose="020B0604020202020204"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100000"/>
              </a:lnSpc>
              <a:spcBef>
                <a:spcPts val="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solidFill>
                  <a:schemeClr val="tx2"/>
                </a:solidFill>
              </a:rPr>
              <a:t>Prepared</a:t>
            </a:r>
            <a:endParaRPr lang="en-AU">
              <a:solidFill>
                <a:schemeClr val="tx2"/>
              </a:solidFill>
            </a:endParaRPr>
          </a:p>
        </p:txBody>
      </p:sp>
      <p:sp>
        <p:nvSpPr>
          <p:cNvPr id="10" name="Subtitle 2">
            <a:extLst>
              <a:ext uri="{FF2B5EF4-FFF2-40B4-BE49-F238E27FC236}">
                <a16:creationId xmlns:a16="http://schemas.microsoft.com/office/drawing/2014/main" xmlns="" id="{3F5FE31E-DA46-4650-A32C-BE4016D05C9A}"/>
              </a:ext>
            </a:extLst>
          </p:cNvPr>
          <p:cNvSpPr txBox="1">
            <a:spLocks/>
          </p:cNvSpPr>
          <p:nvPr userDrawn="1"/>
        </p:nvSpPr>
        <p:spPr>
          <a:xfrm>
            <a:off x="731837" y="4886620"/>
            <a:ext cx="3168651" cy="163846"/>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000" kern="1200">
                <a:solidFill>
                  <a:schemeClr val="accent3"/>
                </a:solidFill>
                <a:latin typeface="+mn-lt"/>
                <a:ea typeface="+mn-ea"/>
                <a:cs typeface="+mn-cs"/>
              </a:defRPr>
            </a:lvl1pPr>
            <a:lvl2pPr marL="457200" indent="0" algn="ctr" defTabSz="914400" rtl="0" eaLnBrk="1" latinLnBrk="0" hangingPunct="1">
              <a:lnSpc>
                <a:spcPct val="100000"/>
              </a:lnSpc>
              <a:spcBef>
                <a:spcPts val="18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914400" indent="0" algn="ctr" defTabSz="914400" rtl="0" eaLnBrk="1" latinLnBrk="0" hangingPunct="1">
              <a:lnSpc>
                <a:spcPct val="100000"/>
              </a:lnSpc>
              <a:spcBef>
                <a:spcPts val="0"/>
              </a:spcBef>
              <a:buClr>
                <a:schemeClr val="accent2"/>
              </a:buClr>
              <a:buFont typeface="Arial" panose="020B0604020202020204" pitchFamily="34" charset="0"/>
              <a:buNone/>
              <a:defRPr sz="1800" kern="1200">
                <a:solidFill>
                  <a:schemeClr val="tx1">
                    <a:lumMod val="75000"/>
                    <a:lumOff val="25000"/>
                  </a:schemeClr>
                </a:solidFill>
                <a:latin typeface="+mn-lt"/>
                <a:ea typeface="+mn-ea"/>
                <a:cs typeface="+mn-cs"/>
              </a:defRPr>
            </a:lvl3pPr>
            <a:lvl4pPr marL="1371600" indent="0" algn="ctr" defTabSz="914400" rtl="0" eaLnBrk="1" latinLnBrk="0" hangingPunct="1">
              <a:lnSpc>
                <a:spcPct val="100000"/>
              </a:lnSpc>
              <a:spcBef>
                <a:spcPts val="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4pPr>
            <a:lvl5pPr marL="1828800" indent="0" algn="ctr"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solidFill>
                  <a:schemeClr val="tx2"/>
                </a:solidFill>
              </a:rPr>
              <a:t>Presented</a:t>
            </a:r>
            <a:endParaRPr lang="en-AU">
              <a:solidFill>
                <a:schemeClr val="tx2"/>
              </a:solidFill>
            </a:endParaRPr>
          </a:p>
        </p:txBody>
      </p:sp>
      <p:pic>
        <p:nvPicPr>
          <p:cNvPr id="12" name="Picture 11">
            <a:extLst>
              <a:ext uri="{FF2B5EF4-FFF2-40B4-BE49-F238E27FC236}">
                <a16:creationId xmlns:a16="http://schemas.microsoft.com/office/drawing/2014/main" xmlns="" id="{24132FD7-129F-4CE2-9FD6-17C3231058F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49302" y="621186"/>
            <a:ext cx="2484000" cy="382860"/>
          </a:xfrm>
          <a:prstGeom prst="rect">
            <a:avLst/>
          </a:prstGeom>
        </p:spPr>
      </p:pic>
      <p:pic>
        <p:nvPicPr>
          <p:cNvPr id="15" name="Picture 14" descr="Logo&#10;&#10;Description automatically generated">
            <a:extLst>
              <a:ext uri="{FF2B5EF4-FFF2-40B4-BE49-F238E27FC236}">
                <a16:creationId xmlns:a16="http://schemas.microsoft.com/office/drawing/2014/main" xmlns="" id="{6ABD836E-B242-4EFE-AADD-80C935D4FD3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52000" y="4357715"/>
            <a:ext cx="6840000" cy="2500285"/>
          </a:xfrm>
          <a:prstGeom prst="rect">
            <a:avLst/>
          </a:prstGeom>
        </p:spPr>
      </p:pic>
    </p:spTree>
    <p:extLst>
      <p:ext uri="{BB962C8B-B14F-4D97-AF65-F5344CB8AC3E}">
        <p14:creationId xmlns:p14="http://schemas.microsoft.com/office/powerpoint/2010/main" val="2383515876"/>
      </p:ext>
    </p:extLst>
  </p:cSld>
  <p:clrMapOvr>
    <a:masterClrMapping/>
  </p:clrMapOvr>
  <p:extLst>
    <p:ext uri="{DCECCB84-F9BA-43D5-87BE-67443E8EF086}">
      <p15:sldGuideLst xmlns:p15="http://schemas.microsoft.com/office/powerpoint/2012/main" xmlns="">
        <p15:guide id="1" orient="horz" pos="275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EA832B9-01C3-4DA5-A010-19DE2C5685BB}"/>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a:extLst>
              <a:ext uri="{FF2B5EF4-FFF2-40B4-BE49-F238E27FC236}">
                <a16:creationId xmlns:a16="http://schemas.microsoft.com/office/drawing/2014/main" xmlns="" id="{259DDF10-988E-4851-AC1E-E75734972F94}"/>
              </a:ext>
            </a:extLst>
          </p:cNvPr>
          <p:cNvSpPr/>
          <p:nvPr userDrawn="1"/>
        </p:nvSpPr>
        <p:spPr>
          <a:xfrm>
            <a:off x="11632884" y="6402425"/>
            <a:ext cx="288000" cy="28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xmlns="" id="{1297841F-2B39-46C5-B7C1-FE882CB90537}"/>
              </a:ext>
            </a:extLst>
          </p:cNvPr>
          <p:cNvSpPr>
            <a:spLocks noGrp="1"/>
          </p:cNvSpPr>
          <p:nvPr>
            <p:ph type="title"/>
          </p:nvPr>
        </p:nvSpPr>
        <p:spPr>
          <a:xfrm>
            <a:off x="731838" y="2312987"/>
            <a:ext cx="6840537" cy="1116013"/>
          </a:xfrm>
        </p:spPr>
        <p:txBody>
          <a:bodyPr anchor="t" anchorCtr="0"/>
          <a:lstStyle>
            <a:lvl1pPr>
              <a:defRPr sz="35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xmlns="" id="{76FBE0E7-B5F1-45CF-A5D6-1D2C065E3A37}"/>
              </a:ext>
            </a:extLst>
          </p:cNvPr>
          <p:cNvSpPr>
            <a:spLocks noGrp="1"/>
          </p:cNvSpPr>
          <p:nvPr>
            <p:ph type="body" idx="1"/>
          </p:nvPr>
        </p:nvSpPr>
        <p:spPr>
          <a:xfrm>
            <a:off x="731838" y="3429000"/>
            <a:ext cx="6840537" cy="3060699"/>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BB38914-3B2F-4D34-A803-304D66F3891D}"/>
              </a:ext>
            </a:extLst>
          </p:cNvPr>
          <p:cNvSpPr>
            <a:spLocks noGrp="1"/>
          </p:cNvSpPr>
          <p:nvPr>
            <p:ph type="dt" sz="half" idx="10"/>
          </p:nvPr>
        </p:nvSpPr>
        <p:spPr>
          <a:xfrm>
            <a:off x="9077325" y="368300"/>
            <a:ext cx="2166938" cy="252413"/>
          </a:xfrm>
          <a:prstGeom prst="rect">
            <a:avLst/>
          </a:prstGeom>
        </p:spPr>
        <p:txBody>
          <a:bodyPr/>
          <a:lstStyle/>
          <a:p>
            <a:fld id="{1EB6D948-1585-4F36-A0CD-26374ADDD743}" type="datetime1">
              <a:rPr lang="en-AU" smtClean="0"/>
              <a:t>13/10/2022</a:t>
            </a:fld>
            <a:endParaRPr lang="en-AU"/>
          </a:p>
        </p:txBody>
      </p:sp>
      <p:sp>
        <p:nvSpPr>
          <p:cNvPr id="5" name="Footer Placeholder 4">
            <a:extLst>
              <a:ext uri="{FF2B5EF4-FFF2-40B4-BE49-F238E27FC236}">
                <a16:creationId xmlns:a16="http://schemas.microsoft.com/office/drawing/2014/main" xmlns="" id="{5E15882A-212B-4A5E-A4B8-738166CACC5E}"/>
              </a:ext>
            </a:extLst>
          </p:cNvPr>
          <p:cNvSpPr>
            <a:spLocks noGrp="1"/>
          </p:cNvSpPr>
          <p:nvPr>
            <p:ph type="ftr" sz="quarter" idx="11"/>
          </p:nvPr>
        </p:nvSpPr>
        <p:spPr>
          <a:xfrm>
            <a:off x="731837" y="368300"/>
            <a:ext cx="6840537" cy="252413"/>
          </a:xfrm>
          <a:prstGeom prst="rect">
            <a:avLst/>
          </a:prstGeom>
        </p:spPr>
        <p:txBody>
          <a:bodyPr/>
          <a:lstStyle/>
          <a:p>
            <a:endParaRPr lang="en-AU"/>
          </a:p>
        </p:txBody>
      </p:sp>
      <p:sp>
        <p:nvSpPr>
          <p:cNvPr id="6" name="Slide Number Placeholder 5">
            <a:extLst>
              <a:ext uri="{FF2B5EF4-FFF2-40B4-BE49-F238E27FC236}">
                <a16:creationId xmlns:a16="http://schemas.microsoft.com/office/drawing/2014/main" xmlns="" id="{40C1882A-776D-41B0-8729-198E6D6C115B}"/>
              </a:ext>
            </a:extLst>
          </p:cNvPr>
          <p:cNvSpPr>
            <a:spLocks noGrp="1"/>
          </p:cNvSpPr>
          <p:nvPr>
            <p:ph type="sldNum" sz="quarter" idx="12"/>
          </p:nvPr>
        </p:nvSpPr>
        <p:spPr>
          <a:xfrm>
            <a:off x="11621733" y="6380116"/>
            <a:ext cx="288000" cy="288000"/>
          </a:xfrm>
        </p:spPr>
        <p:txBody>
          <a:bodyPr/>
          <a:lstStyle/>
          <a:p>
            <a:fld id="{1431C08A-6463-41C2-A7E7-2445066B59E8}" type="slidenum">
              <a:rPr lang="en-AU" smtClean="0"/>
              <a:t>‹#›</a:t>
            </a:fld>
            <a:endParaRPr lang="en-AU"/>
          </a:p>
        </p:txBody>
      </p:sp>
    </p:spTree>
    <p:extLst>
      <p:ext uri="{BB962C8B-B14F-4D97-AF65-F5344CB8AC3E}">
        <p14:creationId xmlns:p14="http://schemas.microsoft.com/office/powerpoint/2010/main" val="303994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897CC1-48B7-4D94-85BE-BDCE32409A0C}"/>
              </a:ext>
            </a:extLst>
          </p:cNvPr>
          <p:cNvSpPr>
            <a:spLocks noGrp="1"/>
          </p:cNvSpPr>
          <p:nvPr>
            <p:ph type="title"/>
          </p:nvPr>
        </p:nvSpPr>
        <p:spPr>
          <a:xfrm>
            <a:off x="731838" y="226354"/>
            <a:ext cx="10800687" cy="1067187"/>
          </a:xfrm>
        </p:spPr>
        <p:txBody>
          <a:bodyPr/>
          <a:lstStyle>
            <a:lvl1pPr>
              <a:defRPr sz="2800"/>
            </a:lvl1p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xmlns="" id="{3022DCC3-FCB1-4E38-8AE5-BA0D713F886C}"/>
              </a:ext>
            </a:extLst>
          </p:cNvPr>
          <p:cNvSpPr>
            <a:spLocks noGrp="1"/>
          </p:cNvSpPr>
          <p:nvPr>
            <p:ph idx="1" hasCustomPrompt="1"/>
          </p:nvPr>
        </p:nvSpPr>
        <p:spPr>
          <a:xfrm>
            <a:off x="731838" y="1371600"/>
            <a:ext cx="10800687" cy="4830099"/>
          </a:xfrm>
        </p:spPr>
        <p:txBody>
          <a:bodyPr/>
          <a:lstStyle>
            <a:lvl2pPr>
              <a:defRPr sz="2400"/>
            </a:lvl2pPr>
            <a:lvl3pPr>
              <a:spcBef>
                <a:spcPts val="0"/>
              </a:spcBef>
              <a:spcAft>
                <a:spcPts val="600"/>
              </a:spcAft>
              <a:buClr>
                <a:schemeClr val="tx1"/>
              </a:buClr>
              <a:defRPr sz="2400"/>
            </a:lvl3pPr>
            <a:lvl4pPr>
              <a:spcBef>
                <a:spcPts val="0"/>
              </a:spcBef>
              <a:spcAft>
                <a:spcPts val="600"/>
              </a:spcAft>
              <a:buClr>
                <a:schemeClr val="tx1"/>
              </a:buClr>
              <a:defRPr sz="2000"/>
            </a:lvl4pPr>
            <a:lvl5pPr>
              <a:spcBef>
                <a:spcPts val="600"/>
              </a:spcBef>
              <a:defRPr sz="1200"/>
            </a:lvl5pPr>
          </a:lstStyle>
          <a:p>
            <a:pPr lvl="2"/>
            <a:r>
              <a:rPr lang="en-US" dirty="0"/>
              <a:t>Third level</a:t>
            </a:r>
          </a:p>
          <a:p>
            <a:pPr lvl="3"/>
            <a:r>
              <a:rPr lang="en-US" dirty="0"/>
              <a:t>Fourth level</a:t>
            </a:r>
          </a:p>
          <a:p>
            <a:pPr lvl="4"/>
            <a:r>
              <a:rPr lang="en-US" dirty="0"/>
              <a:t>Fifth level</a:t>
            </a:r>
            <a:endParaRPr lang="en-AU" dirty="0"/>
          </a:p>
        </p:txBody>
      </p:sp>
      <p:sp>
        <p:nvSpPr>
          <p:cNvPr id="6" name="Slide Number Placeholder 5">
            <a:extLst>
              <a:ext uri="{FF2B5EF4-FFF2-40B4-BE49-F238E27FC236}">
                <a16:creationId xmlns:a16="http://schemas.microsoft.com/office/drawing/2014/main" xmlns="" id="{692059B1-3D94-415A-944F-5AFD949087EE}"/>
              </a:ext>
            </a:extLst>
          </p:cNvPr>
          <p:cNvSpPr>
            <a:spLocks noGrp="1"/>
          </p:cNvSpPr>
          <p:nvPr>
            <p:ph type="sldNum" sz="quarter" idx="12"/>
          </p:nvPr>
        </p:nvSpPr>
        <p:spPr/>
        <p:txBody>
          <a:bodyPr/>
          <a:lstStyle/>
          <a:p>
            <a:fld id="{1431C08A-6463-41C2-A7E7-2445066B59E8}" type="slidenum">
              <a:rPr lang="en-AU" smtClean="0"/>
              <a:t>‹#›</a:t>
            </a:fld>
            <a:endParaRPr lang="en-AU" dirty="0"/>
          </a:p>
        </p:txBody>
      </p:sp>
    </p:spTree>
    <p:extLst>
      <p:ext uri="{BB962C8B-B14F-4D97-AF65-F5344CB8AC3E}">
        <p14:creationId xmlns:p14="http://schemas.microsoft.com/office/powerpoint/2010/main" val="582975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624AC8-9939-493C-9BC4-1714704D7C3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1DED400F-118A-410F-90B9-1DAD4005346D}"/>
              </a:ext>
            </a:extLst>
          </p:cNvPr>
          <p:cNvSpPr>
            <a:spLocks noGrp="1"/>
          </p:cNvSpPr>
          <p:nvPr>
            <p:ph sz="half" idx="1"/>
          </p:nvPr>
        </p:nvSpPr>
        <p:spPr>
          <a:xfrm>
            <a:off x="741031" y="2312987"/>
            <a:ext cx="3168650"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xmlns="" id="{A1ADE893-2DD6-4623-B699-0135CDB9D151}"/>
              </a:ext>
            </a:extLst>
          </p:cNvPr>
          <p:cNvSpPr>
            <a:spLocks noGrp="1"/>
          </p:cNvSpPr>
          <p:nvPr>
            <p:ph sz="half" idx="2"/>
          </p:nvPr>
        </p:nvSpPr>
        <p:spPr>
          <a:xfrm>
            <a:off x="4403724" y="2312988"/>
            <a:ext cx="3168650"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xmlns="" id="{219CA7D1-6D2B-47F3-A49F-1576AB6D5349}"/>
              </a:ext>
            </a:extLst>
          </p:cNvPr>
          <p:cNvSpPr>
            <a:spLocks noGrp="1"/>
          </p:cNvSpPr>
          <p:nvPr>
            <p:ph type="dt" sz="half" idx="10"/>
          </p:nvPr>
        </p:nvSpPr>
        <p:spPr>
          <a:xfrm>
            <a:off x="9077325" y="368300"/>
            <a:ext cx="2166938" cy="252413"/>
          </a:xfrm>
          <a:prstGeom prst="rect">
            <a:avLst/>
          </a:prstGeom>
        </p:spPr>
        <p:txBody>
          <a:bodyPr/>
          <a:lstStyle/>
          <a:p>
            <a:fld id="{33F07267-FB58-4704-83DE-90BCB7F97810}" type="datetime1">
              <a:rPr lang="en-AU" smtClean="0"/>
              <a:t>13/10/2022</a:t>
            </a:fld>
            <a:endParaRPr lang="en-AU"/>
          </a:p>
        </p:txBody>
      </p:sp>
      <p:sp>
        <p:nvSpPr>
          <p:cNvPr id="6" name="Footer Placeholder 5">
            <a:extLst>
              <a:ext uri="{FF2B5EF4-FFF2-40B4-BE49-F238E27FC236}">
                <a16:creationId xmlns:a16="http://schemas.microsoft.com/office/drawing/2014/main" xmlns="" id="{71F0B4A5-C40B-448E-BDDC-BA43294A07C8}"/>
              </a:ext>
            </a:extLst>
          </p:cNvPr>
          <p:cNvSpPr>
            <a:spLocks noGrp="1"/>
          </p:cNvSpPr>
          <p:nvPr>
            <p:ph type="ftr" sz="quarter" idx="11"/>
          </p:nvPr>
        </p:nvSpPr>
        <p:spPr>
          <a:xfrm>
            <a:off x="731837" y="368300"/>
            <a:ext cx="6840537" cy="252413"/>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xmlns="" id="{57BCE4EB-EB7E-4BE0-9BE2-07AD8DAD857F}"/>
              </a:ext>
            </a:extLst>
          </p:cNvPr>
          <p:cNvSpPr>
            <a:spLocks noGrp="1"/>
          </p:cNvSpPr>
          <p:nvPr>
            <p:ph type="sldNum" sz="quarter" idx="12"/>
          </p:nvPr>
        </p:nvSpPr>
        <p:spPr>
          <a:xfrm>
            <a:off x="12504234" y="6201700"/>
            <a:ext cx="288000" cy="288000"/>
          </a:xfrm>
        </p:spPr>
        <p:txBody>
          <a:bodyPr/>
          <a:lstStyle/>
          <a:p>
            <a:fld id="{1431C08A-6463-41C2-A7E7-2445066B59E8}" type="slidenum">
              <a:rPr lang="en-AU" smtClean="0"/>
              <a:t>‹#›</a:t>
            </a:fld>
            <a:endParaRPr lang="en-AU"/>
          </a:p>
        </p:txBody>
      </p:sp>
      <p:sp>
        <p:nvSpPr>
          <p:cNvPr id="8" name="Content Placeholder 3">
            <a:extLst>
              <a:ext uri="{FF2B5EF4-FFF2-40B4-BE49-F238E27FC236}">
                <a16:creationId xmlns:a16="http://schemas.microsoft.com/office/drawing/2014/main" xmlns="" id="{A8E4070B-CD95-40E5-8A9F-C4DC45B99BEA}"/>
              </a:ext>
            </a:extLst>
          </p:cNvPr>
          <p:cNvSpPr>
            <a:spLocks noGrp="1"/>
          </p:cNvSpPr>
          <p:nvPr>
            <p:ph sz="half" idx="13"/>
          </p:nvPr>
        </p:nvSpPr>
        <p:spPr>
          <a:xfrm>
            <a:off x="8124052" y="2312987"/>
            <a:ext cx="3168650"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1295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Photo">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0C2C56B6-DA8D-40A0-8547-E4BC1D515019}"/>
              </a:ext>
            </a:extLst>
          </p:cNvPr>
          <p:cNvSpPr>
            <a:spLocks noGrp="1"/>
          </p:cNvSpPr>
          <p:nvPr>
            <p:ph type="pic" sz="quarter" idx="13"/>
          </p:nvPr>
        </p:nvSpPr>
        <p:spPr>
          <a:xfrm>
            <a:off x="0" y="0"/>
            <a:ext cx="5051425" cy="6858000"/>
          </a:xfrm>
          <a:solidFill>
            <a:schemeClr val="bg2"/>
          </a:solidFill>
        </p:spPr>
        <p:txBody>
          <a:bodyPr/>
          <a:lstStyle/>
          <a:p>
            <a:endParaRPr lang="en-AU"/>
          </a:p>
        </p:txBody>
      </p:sp>
      <p:sp>
        <p:nvSpPr>
          <p:cNvPr id="2" name="Title 1">
            <a:extLst>
              <a:ext uri="{FF2B5EF4-FFF2-40B4-BE49-F238E27FC236}">
                <a16:creationId xmlns:a16="http://schemas.microsoft.com/office/drawing/2014/main" xmlns="" id="{96897CC1-48B7-4D94-85BE-BDCE32409A0C}"/>
              </a:ext>
            </a:extLst>
          </p:cNvPr>
          <p:cNvSpPr>
            <a:spLocks noGrp="1"/>
          </p:cNvSpPr>
          <p:nvPr>
            <p:ph type="title"/>
          </p:nvPr>
        </p:nvSpPr>
        <p:spPr>
          <a:xfrm>
            <a:off x="5627688" y="873125"/>
            <a:ext cx="5616575" cy="817563"/>
          </a:xfrm>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3022DCC3-FCB1-4E38-8AE5-BA0D713F886C}"/>
              </a:ext>
            </a:extLst>
          </p:cNvPr>
          <p:cNvSpPr>
            <a:spLocks noGrp="1"/>
          </p:cNvSpPr>
          <p:nvPr>
            <p:ph idx="1"/>
          </p:nvPr>
        </p:nvSpPr>
        <p:spPr>
          <a:xfrm>
            <a:off x="5627688" y="1952624"/>
            <a:ext cx="5616575" cy="453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xmlns="" id="{F0BCDA34-69EB-4D04-8C1A-736DDB88E969}"/>
              </a:ext>
            </a:extLst>
          </p:cNvPr>
          <p:cNvSpPr>
            <a:spLocks noGrp="1"/>
          </p:cNvSpPr>
          <p:nvPr>
            <p:ph type="dt" sz="half" idx="10"/>
          </p:nvPr>
        </p:nvSpPr>
        <p:spPr>
          <a:xfrm>
            <a:off x="9077325" y="368300"/>
            <a:ext cx="2166938" cy="252413"/>
          </a:xfrm>
          <a:prstGeom prst="rect">
            <a:avLst/>
          </a:prstGeom>
        </p:spPr>
        <p:txBody>
          <a:bodyPr/>
          <a:lstStyle/>
          <a:p>
            <a:fld id="{A727FAF1-E045-493C-B9BE-A857CE7F3E03}" type="datetime1">
              <a:rPr lang="en-AU" smtClean="0"/>
              <a:t>13/10/2022</a:t>
            </a:fld>
            <a:endParaRPr lang="en-AU"/>
          </a:p>
        </p:txBody>
      </p:sp>
      <p:sp>
        <p:nvSpPr>
          <p:cNvPr id="5" name="Footer Placeholder 4">
            <a:extLst>
              <a:ext uri="{FF2B5EF4-FFF2-40B4-BE49-F238E27FC236}">
                <a16:creationId xmlns:a16="http://schemas.microsoft.com/office/drawing/2014/main" xmlns="" id="{A112F7D4-3A8F-4440-810F-B4400DD4099E}"/>
              </a:ext>
            </a:extLst>
          </p:cNvPr>
          <p:cNvSpPr>
            <a:spLocks noGrp="1"/>
          </p:cNvSpPr>
          <p:nvPr>
            <p:ph type="ftr" sz="quarter" idx="11"/>
          </p:nvPr>
        </p:nvSpPr>
        <p:spPr>
          <a:xfrm>
            <a:off x="731837" y="368300"/>
            <a:ext cx="6840537" cy="252413"/>
          </a:xfrm>
          <a:prstGeom prst="rect">
            <a:avLst/>
          </a:prstGeom>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xmlns="" id="{692059B1-3D94-415A-944F-5AFD949087EE}"/>
              </a:ext>
            </a:extLst>
          </p:cNvPr>
          <p:cNvSpPr>
            <a:spLocks noGrp="1"/>
          </p:cNvSpPr>
          <p:nvPr>
            <p:ph type="sldNum" sz="quarter" idx="12"/>
          </p:nvPr>
        </p:nvSpPr>
        <p:spPr/>
        <p:txBody>
          <a:bodyPr/>
          <a:lstStyle/>
          <a:p>
            <a:fld id="{1431C08A-6463-41C2-A7E7-2445066B59E8}" type="slidenum">
              <a:rPr lang="en-AU" smtClean="0"/>
              <a:t>‹#›</a:t>
            </a:fld>
            <a:endParaRPr lang="en-AU"/>
          </a:p>
        </p:txBody>
      </p:sp>
    </p:spTree>
    <p:extLst>
      <p:ext uri="{BB962C8B-B14F-4D97-AF65-F5344CB8AC3E}">
        <p14:creationId xmlns:p14="http://schemas.microsoft.com/office/powerpoint/2010/main" val="2691553484"/>
      </p:ext>
    </p:extLst>
  </p:cSld>
  <p:clrMapOvr>
    <a:masterClrMapping/>
  </p:clrMapOvr>
  <p:extLst>
    <p:ext uri="{DCECCB84-F9BA-43D5-87BE-67443E8EF086}">
      <p15:sldGuideLst xmlns:p15="http://schemas.microsoft.com/office/powerpoint/2012/main" xmlns="">
        <p15:guide id="1" pos="354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Inset Titl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4E482C27-4967-4F6C-AB31-2E1AB9C52D64}"/>
              </a:ext>
            </a:extLst>
          </p:cNvPr>
          <p:cNvSpPr/>
          <p:nvPr userDrawn="1"/>
        </p:nvSpPr>
        <p:spPr>
          <a:xfrm>
            <a:off x="731838" y="2312988"/>
            <a:ext cx="10512425" cy="41767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xmlns="" id="{50624AC8-9939-493C-9BC4-1714704D7C3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xmlns="" id="{1DED400F-118A-410F-90B9-1DAD4005346D}"/>
              </a:ext>
            </a:extLst>
          </p:cNvPr>
          <p:cNvSpPr>
            <a:spLocks noGrp="1"/>
          </p:cNvSpPr>
          <p:nvPr>
            <p:ph sz="half" idx="1"/>
          </p:nvPr>
        </p:nvSpPr>
        <p:spPr>
          <a:xfrm>
            <a:off x="1002637" y="3105149"/>
            <a:ext cx="2636242" cy="3132140"/>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xmlns="" id="{A1ADE893-2DD6-4623-B699-0135CDB9D151}"/>
              </a:ext>
            </a:extLst>
          </p:cNvPr>
          <p:cNvSpPr>
            <a:spLocks noGrp="1"/>
          </p:cNvSpPr>
          <p:nvPr>
            <p:ph sz="half" idx="2"/>
          </p:nvPr>
        </p:nvSpPr>
        <p:spPr>
          <a:xfrm>
            <a:off x="4665329" y="3105150"/>
            <a:ext cx="2636241" cy="3132140"/>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xmlns="" id="{219CA7D1-6D2B-47F3-A49F-1576AB6D5349}"/>
              </a:ext>
            </a:extLst>
          </p:cNvPr>
          <p:cNvSpPr>
            <a:spLocks noGrp="1"/>
          </p:cNvSpPr>
          <p:nvPr>
            <p:ph type="dt" sz="half" idx="10"/>
          </p:nvPr>
        </p:nvSpPr>
        <p:spPr>
          <a:xfrm>
            <a:off x="9077325" y="368300"/>
            <a:ext cx="2166938" cy="252413"/>
          </a:xfrm>
          <a:prstGeom prst="rect">
            <a:avLst/>
          </a:prstGeom>
        </p:spPr>
        <p:txBody>
          <a:bodyPr/>
          <a:lstStyle/>
          <a:p>
            <a:fld id="{A63E3D5D-66FE-49CE-AF7D-C66013B0CB79}" type="datetime1">
              <a:rPr lang="en-AU" smtClean="0"/>
              <a:t>13/10/2022</a:t>
            </a:fld>
            <a:endParaRPr lang="en-AU"/>
          </a:p>
        </p:txBody>
      </p:sp>
      <p:sp>
        <p:nvSpPr>
          <p:cNvPr id="6" name="Footer Placeholder 5">
            <a:extLst>
              <a:ext uri="{FF2B5EF4-FFF2-40B4-BE49-F238E27FC236}">
                <a16:creationId xmlns:a16="http://schemas.microsoft.com/office/drawing/2014/main" xmlns="" id="{71F0B4A5-C40B-448E-BDDC-BA43294A07C8}"/>
              </a:ext>
            </a:extLst>
          </p:cNvPr>
          <p:cNvSpPr>
            <a:spLocks noGrp="1"/>
          </p:cNvSpPr>
          <p:nvPr>
            <p:ph type="ftr" sz="quarter" idx="11"/>
          </p:nvPr>
        </p:nvSpPr>
        <p:spPr>
          <a:xfrm>
            <a:off x="731837" y="368300"/>
            <a:ext cx="6840537" cy="252413"/>
          </a:xfrm>
          <a:prstGeom prst="rect">
            <a:avLst/>
          </a:prstGeom>
        </p:spPr>
        <p:txBody>
          <a:bodyPr/>
          <a:lstStyle/>
          <a:p>
            <a:endParaRPr lang="en-AU"/>
          </a:p>
        </p:txBody>
      </p:sp>
      <p:sp>
        <p:nvSpPr>
          <p:cNvPr id="7" name="Slide Number Placeholder 6">
            <a:extLst>
              <a:ext uri="{FF2B5EF4-FFF2-40B4-BE49-F238E27FC236}">
                <a16:creationId xmlns:a16="http://schemas.microsoft.com/office/drawing/2014/main" xmlns="" id="{57BCE4EB-EB7E-4BE0-9BE2-07AD8DAD857F}"/>
              </a:ext>
            </a:extLst>
          </p:cNvPr>
          <p:cNvSpPr>
            <a:spLocks noGrp="1"/>
          </p:cNvSpPr>
          <p:nvPr>
            <p:ph type="sldNum" sz="quarter" idx="12"/>
          </p:nvPr>
        </p:nvSpPr>
        <p:spPr/>
        <p:txBody>
          <a:bodyPr/>
          <a:lstStyle/>
          <a:p>
            <a:fld id="{1431C08A-6463-41C2-A7E7-2445066B59E8}" type="slidenum">
              <a:rPr lang="en-AU" smtClean="0"/>
              <a:t>‹#›</a:t>
            </a:fld>
            <a:endParaRPr lang="en-AU"/>
          </a:p>
        </p:txBody>
      </p:sp>
      <p:sp>
        <p:nvSpPr>
          <p:cNvPr id="8" name="Content Placeholder 3">
            <a:extLst>
              <a:ext uri="{FF2B5EF4-FFF2-40B4-BE49-F238E27FC236}">
                <a16:creationId xmlns:a16="http://schemas.microsoft.com/office/drawing/2014/main" xmlns="" id="{A8E4070B-CD95-40E5-8A9F-C4DC45B99BEA}"/>
              </a:ext>
            </a:extLst>
          </p:cNvPr>
          <p:cNvSpPr>
            <a:spLocks noGrp="1"/>
          </p:cNvSpPr>
          <p:nvPr>
            <p:ph sz="half" idx="13"/>
          </p:nvPr>
        </p:nvSpPr>
        <p:spPr>
          <a:xfrm>
            <a:off x="8337219" y="3105150"/>
            <a:ext cx="2636240" cy="3132140"/>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0" name="Text Placeholder 9">
            <a:extLst>
              <a:ext uri="{FF2B5EF4-FFF2-40B4-BE49-F238E27FC236}">
                <a16:creationId xmlns:a16="http://schemas.microsoft.com/office/drawing/2014/main" xmlns="" id="{EF3D5936-BFEF-4FB5-BFED-F973E9828E74}"/>
              </a:ext>
            </a:extLst>
          </p:cNvPr>
          <p:cNvSpPr>
            <a:spLocks noGrp="1"/>
          </p:cNvSpPr>
          <p:nvPr>
            <p:ph type="body" sz="quarter" idx="14"/>
          </p:nvPr>
        </p:nvSpPr>
        <p:spPr>
          <a:xfrm>
            <a:off x="1002637" y="2565400"/>
            <a:ext cx="2636242" cy="539750"/>
          </a:xfrm>
        </p:spPr>
        <p:txBody>
          <a:bodyPr/>
          <a:lstStyle>
            <a:lvl1pPr>
              <a:defRPr>
                <a:solidFill>
                  <a:schemeClr val="tx1">
                    <a:lumMod val="75000"/>
                    <a:lumOff val="25000"/>
                  </a:schemeClr>
                </a:solidFill>
              </a:defRPr>
            </a:lvl1pPr>
          </a:lstStyle>
          <a:p>
            <a:pPr lvl="0"/>
            <a:r>
              <a:rPr lang="en-US"/>
              <a:t>Click to edit Master text styles</a:t>
            </a:r>
            <a:endParaRPr lang="en-AU"/>
          </a:p>
        </p:txBody>
      </p:sp>
      <p:sp>
        <p:nvSpPr>
          <p:cNvPr id="12" name="Text Placeholder 9">
            <a:extLst>
              <a:ext uri="{FF2B5EF4-FFF2-40B4-BE49-F238E27FC236}">
                <a16:creationId xmlns:a16="http://schemas.microsoft.com/office/drawing/2014/main" xmlns="" id="{3394EE7B-538B-4486-AF20-22BDB3ECCDAD}"/>
              </a:ext>
            </a:extLst>
          </p:cNvPr>
          <p:cNvSpPr>
            <a:spLocks noGrp="1"/>
          </p:cNvSpPr>
          <p:nvPr>
            <p:ph type="body" sz="quarter" idx="15"/>
          </p:nvPr>
        </p:nvSpPr>
        <p:spPr>
          <a:xfrm>
            <a:off x="4665330" y="2565400"/>
            <a:ext cx="2636242" cy="539750"/>
          </a:xfrm>
        </p:spPr>
        <p:txBody>
          <a:bodyPr/>
          <a:lstStyle>
            <a:lvl1pPr>
              <a:defRPr>
                <a:solidFill>
                  <a:schemeClr val="tx1">
                    <a:lumMod val="75000"/>
                    <a:lumOff val="25000"/>
                  </a:schemeClr>
                </a:solidFill>
              </a:defRPr>
            </a:lvl1pPr>
          </a:lstStyle>
          <a:p>
            <a:pPr lvl="0"/>
            <a:r>
              <a:rPr lang="en-US"/>
              <a:t>Click to edit Master text styles</a:t>
            </a:r>
            <a:endParaRPr lang="en-AU"/>
          </a:p>
        </p:txBody>
      </p:sp>
      <p:sp>
        <p:nvSpPr>
          <p:cNvPr id="13" name="Text Placeholder 9">
            <a:extLst>
              <a:ext uri="{FF2B5EF4-FFF2-40B4-BE49-F238E27FC236}">
                <a16:creationId xmlns:a16="http://schemas.microsoft.com/office/drawing/2014/main" xmlns="" id="{B8380C56-B0E4-4C9B-BFB8-3994496E5073}"/>
              </a:ext>
            </a:extLst>
          </p:cNvPr>
          <p:cNvSpPr>
            <a:spLocks noGrp="1"/>
          </p:cNvSpPr>
          <p:nvPr>
            <p:ph type="body" sz="quarter" idx="16"/>
          </p:nvPr>
        </p:nvSpPr>
        <p:spPr>
          <a:xfrm>
            <a:off x="8337219" y="2565400"/>
            <a:ext cx="2636242" cy="539750"/>
          </a:xfrm>
        </p:spPr>
        <p:txBody>
          <a:bodyPr/>
          <a:lstStyle>
            <a:lvl1pPr>
              <a:defRPr>
                <a:solidFill>
                  <a:schemeClr val="tx1">
                    <a:lumMod val="75000"/>
                    <a:lumOff val="25000"/>
                  </a:schemeClr>
                </a:solidFill>
              </a:defRPr>
            </a:lvl1pPr>
          </a:lstStyle>
          <a:p>
            <a:pPr lvl="0"/>
            <a:r>
              <a:rPr lang="en-US"/>
              <a:t>Click to edit Master text styles</a:t>
            </a:r>
            <a:endParaRPr lang="en-AU"/>
          </a:p>
        </p:txBody>
      </p:sp>
    </p:spTree>
    <p:extLst>
      <p:ext uri="{BB962C8B-B14F-4D97-AF65-F5344CB8AC3E}">
        <p14:creationId xmlns:p14="http://schemas.microsoft.com/office/powerpoint/2010/main" val="106550726"/>
      </p:ext>
    </p:extLst>
  </p:cSld>
  <p:clrMapOvr>
    <a:masterClrMapping/>
  </p:clrMapOvr>
  <p:extLst>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xmlns="" id="{56AE544A-9A9C-4C43-901C-8E7229863096}"/>
              </a:ext>
            </a:extLst>
          </p:cNvPr>
          <p:cNvSpPr/>
          <p:nvPr userDrawn="1"/>
        </p:nvSpPr>
        <p:spPr>
          <a:xfrm>
            <a:off x="11532525" y="6201700"/>
            <a:ext cx="288000" cy="288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a:extLst>
              <a:ext uri="{FF2B5EF4-FFF2-40B4-BE49-F238E27FC236}">
                <a16:creationId xmlns:a16="http://schemas.microsoft.com/office/drawing/2014/main" xmlns="" id="{796B3B2C-8176-451F-8FAF-EBD58430FEFA}"/>
              </a:ext>
            </a:extLst>
          </p:cNvPr>
          <p:cNvSpPr>
            <a:spLocks noGrp="1"/>
          </p:cNvSpPr>
          <p:nvPr>
            <p:ph type="title"/>
          </p:nvPr>
        </p:nvSpPr>
        <p:spPr>
          <a:xfrm>
            <a:off x="731838" y="368302"/>
            <a:ext cx="10709313" cy="1114810"/>
          </a:xfrm>
          <a:prstGeom prst="rect">
            <a:avLst/>
          </a:prstGeom>
        </p:spPr>
        <p:txBody>
          <a:bodyPr vert="horz" lIns="0" tIns="0" rIns="0" bIns="0" rtlCol="0" anchor="t" anchorCtr="0">
            <a:noAutofit/>
          </a:bodyPr>
          <a:lstStyle/>
          <a:p>
            <a:r>
              <a:rPr lang="en-US" dirty="0"/>
              <a:t>Click to edit Master title style</a:t>
            </a:r>
            <a:endParaRPr lang="en-AU" dirty="0"/>
          </a:p>
        </p:txBody>
      </p:sp>
      <p:sp>
        <p:nvSpPr>
          <p:cNvPr id="3" name="Text Placeholder 2">
            <a:extLst>
              <a:ext uri="{FF2B5EF4-FFF2-40B4-BE49-F238E27FC236}">
                <a16:creationId xmlns:a16="http://schemas.microsoft.com/office/drawing/2014/main" xmlns="" id="{C9B1AA0B-076A-4EE9-BB9E-A9D1AE1B9900}"/>
              </a:ext>
            </a:extLst>
          </p:cNvPr>
          <p:cNvSpPr>
            <a:spLocks noGrp="1"/>
          </p:cNvSpPr>
          <p:nvPr>
            <p:ph type="body" idx="1"/>
          </p:nvPr>
        </p:nvSpPr>
        <p:spPr>
          <a:xfrm>
            <a:off x="731838" y="1561172"/>
            <a:ext cx="10709313" cy="4928528"/>
          </a:xfrm>
          <a:prstGeom prst="rect">
            <a:avLst/>
          </a:prstGeom>
        </p:spPr>
        <p:txBody>
          <a:bodyPr vert="horz" lIns="0" tIns="0" rIns="0" bIns="0" rtlCol="0" anchor="t" anchorCtr="0">
            <a:noAutofit/>
          </a:bodyPr>
          <a:lstStyle/>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endParaRPr lang="en-AU" dirty="0"/>
          </a:p>
        </p:txBody>
      </p:sp>
      <p:sp>
        <p:nvSpPr>
          <p:cNvPr id="6" name="Slide Number Placeholder 5">
            <a:extLst>
              <a:ext uri="{FF2B5EF4-FFF2-40B4-BE49-F238E27FC236}">
                <a16:creationId xmlns:a16="http://schemas.microsoft.com/office/drawing/2014/main" xmlns="" id="{7051C2FC-EFB7-4A17-9B69-20EC09B6106A}"/>
              </a:ext>
            </a:extLst>
          </p:cNvPr>
          <p:cNvSpPr>
            <a:spLocks noGrp="1"/>
          </p:cNvSpPr>
          <p:nvPr>
            <p:ph type="sldNum" sz="quarter" idx="4"/>
          </p:nvPr>
        </p:nvSpPr>
        <p:spPr>
          <a:xfrm>
            <a:off x="11532525" y="6201700"/>
            <a:ext cx="288000" cy="288000"/>
          </a:xfrm>
          <a:prstGeom prst="rect">
            <a:avLst/>
          </a:prstGeom>
        </p:spPr>
        <p:txBody>
          <a:bodyPr vert="horz" lIns="0" tIns="0" rIns="0" bIns="0" rtlCol="0" anchor="ctr" anchorCtr="0">
            <a:noAutofit/>
          </a:bodyPr>
          <a:lstStyle>
            <a:lvl1pPr algn="ctr">
              <a:defRPr sz="800">
                <a:solidFill>
                  <a:schemeClr val="tx1">
                    <a:lumMod val="75000"/>
                    <a:lumOff val="25000"/>
                  </a:schemeClr>
                </a:solidFill>
              </a:defRPr>
            </a:lvl1pPr>
          </a:lstStyle>
          <a:p>
            <a:fld id="{1431C08A-6463-41C2-A7E7-2445066B59E8}" type="slidenum">
              <a:rPr lang="en-AU" smtClean="0"/>
              <a:pPr/>
              <a:t>‹#›</a:t>
            </a:fld>
            <a:endParaRPr lang="en-AU"/>
          </a:p>
        </p:txBody>
      </p:sp>
    </p:spTree>
    <p:extLst>
      <p:ext uri="{BB962C8B-B14F-4D97-AF65-F5344CB8AC3E}">
        <p14:creationId xmlns:p14="http://schemas.microsoft.com/office/powerpoint/2010/main" val="348548088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52" r:id="rId5"/>
    <p:sldLayoutId id="2147483661" r:id="rId6"/>
    <p:sldLayoutId id="2147483662" r:id="rId7"/>
  </p:sldLayoutIdLst>
  <p:hf hdr="0" ftr="0" dt="0"/>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800"/>
        </a:spcBef>
        <a:spcAft>
          <a:spcPts val="900"/>
        </a:spcAft>
        <a:buFont typeface="Arial" panose="020B0604020202020204" pitchFamily="34" charset="0"/>
        <a:buNone/>
        <a:defRPr sz="1600" kern="1200">
          <a:solidFill>
            <a:schemeClr val="accent2"/>
          </a:solidFill>
          <a:latin typeface="+mn-lt"/>
          <a:ea typeface="+mn-ea"/>
          <a:cs typeface="+mn-cs"/>
        </a:defRPr>
      </a:lvl1pPr>
      <a:lvl2pPr marL="0" indent="0" algn="l"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265113" indent="-265113" algn="l" defTabSz="914400" rtl="0" eaLnBrk="1" latinLnBrk="0" hangingPunct="1">
        <a:lnSpc>
          <a:spcPct val="100000"/>
        </a:lnSpc>
        <a:spcBef>
          <a:spcPts val="1200"/>
        </a:spcBef>
        <a:buClr>
          <a:schemeClr val="tx1"/>
        </a:buClr>
        <a:buFont typeface="Arial" panose="020B0604020202020204" pitchFamily="34" charset="0"/>
        <a:buChar char="•"/>
        <a:defRPr sz="2400" kern="1200">
          <a:solidFill>
            <a:schemeClr val="tx1">
              <a:lumMod val="75000"/>
              <a:lumOff val="25000"/>
            </a:schemeClr>
          </a:solidFill>
          <a:latin typeface="+mn-lt"/>
          <a:ea typeface="+mn-ea"/>
          <a:cs typeface="+mn-cs"/>
        </a:defRPr>
      </a:lvl3pPr>
      <a:lvl4pPr marL="542925" indent="-277813" algn="l" defTabSz="914400" rtl="0" eaLnBrk="1" latinLnBrk="0" hangingPunct="1">
        <a:lnSpc>
          <a:spcPct val="100000"/>
        </a:lnSpc>
        <a:spcBef>
          <a:spcPts val="1200"/>
        </a:spcBef>
        <a:buClr>
          <a:schemeClr val="tx1"/>
        </a:buClr>
        <a:buFont typeface="Arial" panose="020B0604020202020204" pitchFamily="34" charset="0"/>
        <a:buChar char="–"/>
        <a:defRPr sz="2400" kern="1200">
          <a:solidFill>
            <a:schemeClr val="tx1">
              <a:lumMod val="75000"/>
              <a:lumOff val="25000"/>
            </a:schemeClr>
          </a:solidFill>
          <a:latin typeface="+mn-lt"/>
          <a:ea typeface="+mn-ea"/>
          <a:cs typeface="+mn-cs"/>
        </a:defRPr>
      </a:lvl4pPr>
      <a:lvl5pPr marL="0" indent="0" algn="l" defTabSz="914400" rtl="0" eaLnBrk="1" latinLnBrk="0" hangingPunct="1">
        <a:lnSpc>
          <a:spcPct val="100000"/>
        </a:lnSpc>
        <a:spcBef>
          <a:spcPts val="1800"/>
        </a:spcBef>
        <a:buFont typeface="Arial" panose="020B0604020202020204" pitchFamily="34" charset="0"/>
        <a:buNone/>
        <a:defRPr sz="1100" kern="1200">
          <a:solidFill>
            <a:schemeClr val="tx1">
              <a:lumMod val="75000"/>
              <a:lumOff val="25000"/>
            </a:schemeClr>
          </a:solidFill>
          <a:latin typeface="+mn-lt"/>
          <a:ea typeface="+mn-ea"/>
          <a:cs typeface="+mn-cs"/>
        </a:defRPr>
      </a:lvl5pPr>
      <a:lvl6pPr marL="265113" indent="-265113" algn="l" defTabSz="914400" rtl="0" eaLnBrk="1" latinLnBrk="0" hangingPunct="1">
        <a:lnSpc>
          <a:spcPct val="90000"/>
        </a:lnSpc>
        <a:spcBef>
          <a:spcPts val="500"/>
        </a:spcBef>
        <a:buClr>
          <a:schemeClr val="accent2"/>
        </a:buClr>
        <a:buFont typeface="Arial" panose="020B0604020202020204" pitchFamily="34" charset="0"/>
        <a:buChar char="•"/>
        <a:defRPr sz="1100" kern="1200">
          <a:solidFill>
            <a:schemeClr val="tx1">
              <a:lumMod val="75000"/>
              <a:lumOff val="25000"/>
            </a:schemeClr>
          </a:solidFill>
          <a:latin typeface="+mn-lt"/>
          <a:ea typeface="+mn-ea"/>
          <a:cs typeface="+mn-cs"/>
        </a:defRPr>
      </a:lvl6pPr>
      <a:lvl7pPr marL="542925" indent="-277813" algn="l" defTabSz="914400" rtl="0" eaLnBrk="1" latinLnBrk="0" hangingPunct="1">
        <a:lnSpc>
          <a:spcPct val="90000"/>
        </a:lnSpc>
        <a:spcBef>
          <a:spcPts val="500"/>
        </a:spcBef>
        <a:buClr>
          <a:schemeClr val="accent2"/>
        </a:buClr>
        <a:buFont typeface="Arial" panose="020B0604020202020204" pitchFamily="34" charset="0"/>
        <a:buChar char="–"/>
        <a:defRPr sz="10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550">
          <p15:clr>
            <a:srgbClr val="F26B43"/>
          </p15:clr>
        </p15:guide>
        <p15:guide id="2" pos="461">
          <p15:clr>
            <a:srgbClr val="F26B43"/>
          </p15:clr>
        </p15:guide>
        <p15:guide id="3" pos="2457">
          <p15:clr>
            <a:srgbClr val="F26B43"/>
          </p15:clr>
        </p15:guide>
        <p15:guide id="4" pos="2774">
          <p15:clr>
            <a:srgbClr val="F26B43"/>
          </p15:clr>
        </p15:guide>
        <p15:guide id="5" pos="4770">
          <p15:clr>
            <a:srgbClr val="F26B43"/>
          </p15:clr>
        </p15:guide>
        <p15:guide id="6" pos="5087">
          <p15:clr>
            <a:srgbClr val="F26B43"/>
          </p15:clr>
        </p15:guide>
        <p15:guide id="7" pos="7083">
          <p15:clr>
            <a:srgbClr val="F26B43"/>
          </p15:clr>
        </p15:guide>
        <p15:guide id="8" pos="7446">
          <p15:clr>
            <a:srgbClr val="F26B43"/>
          </p15:clr>
        </p15:guide>
        <p15:guide id="9" orient="horz" pos="391">
          <p15:clr>
            <a:srgbClr val="F26B43"/>
          </p15:clr>
        </p15:guide>
        <p15:guide id="10" orient="horz" pos="1230">
          <p15:clr>
            <a:srgbClr val="F26B43"/>
          </p15:clr>
        </p15:guide>
        <p15:guide id="11" orient="horz" pos="1457">
          <p15:clr>
            <a:srgbClr val="F26B43"/>
          </p15:clr>
        </p15:guide>
        <p15:guide id="12" orient="horz" pos="4088">
          <p15:clr>
            <a:srgbClr val="F26B43"/>
          </p15:clr>
        </p15:guide>
        <p15:guide id="13" orient="horz" pos="3929">
          <p15:clr>
            <a:srgbClr val="F26B43"/>
          </p15:clr>
        </p15:guide>
        <p15:guide id="14" orient="horz" pos="2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xmlns="" id="{FD1BB8F9-2C47-41E7-9C4D-401ED924DE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t>1</a:t>
            </a:fld>
            <a:endParaRPr lang="en-AU"/>
          </a:p>
        </p:txBody>
      </p:sp>
      <p:sp>
        <p:nvSpPr>
          <p:cNvPr id="5" name="Subtitle 2">
            <a:extLst>
              <a:ext uri="{FF2B5EF4-FFF2-40B4-BE49-F238E27FC236}">
                <a16:creationId xmlns:a16="http://schemas.microsoft.com/office/drawing/2014/main" xmlns="" id="{7DD19138-A08B-4083-B7C8-D7AF18CBB936}"/>
              </a:ext>
            </a:extLst>
          </p:cNvPr>
          <p:cNvSpPr txBox="1">
            <a:spLocks/>
          </p:cNvSpPr>
          <p:nvPr/>
        </p:nvSpPr>
        <p:spPr>
          <a:xfrm>
            <a:off x="797859" y="5415699"/>
            <a:ext cx="4351565" cy="36043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600" kern="1200">
                <a:solidFill>
                  <a:schemeClr val="accent2"/>
                </a:solidFill>
                <a:latin typeface="+mn-lt"/>
                <a:ea typeface="+mn-ea"/>
                <a:cs typeface="+mn-cs"/>
              </a:defRPr>
            </a:lvl1pPr>
            <a:lvl2pPr marL="0" indent="0" algn="l"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265113" indent="-265113" algn="l" defTabSz="914400" rtl="0" eaLnBrk="1" latinLnBrk="0" hangingPunct="1">
              <a:lnSpc>
                <a:spcPct val="100000"/>
              </a:lnSpc>
              <a:spcBef>
                <a:spcPts val="0"/>
              </a:spcBef>
              <a:buClr>
                <a:schemeClr val="accent2"/>
              </a:buClr>
              <a:buFont typeface="Arial" panose="020B0604020202020204" pitchFamily="34" charset="0"/>
              <a:buChar char="•"/>
              <a:defRPr sz="1600" kern="1200">
                <a:solidFill>
                  <a:schemeClr val="tx1">
                    <a:lumMod val="75000"/>
                    <a:lumOff val="25000"/>
                  </a:schemeClr>
                </a:solidFill>
                <a:latin typeface="+mn-lt"/>
                <a:ea typeface="+mn-ea"/>
                <a:cs typeface="+mn-cs"/>
              </a:defRPr>
            </a:lvl3pPr>
            <a:lvl4pPr marL="542925" indent="-277813" algn="l" defTabSz="914400" rtl="0" eaLnBrk="1" latinLnBrk="0" hangingPunct="1">
              <a:lnSpc>
                <a:spcPct val="100000"/>
              </a:lnSpc>
              <a:spcBef>
                <a:spcPts val="0"/>
              </a:spcBef>
              <a:buClr>
                <a:schemeClr val="accent2"/>
              </a:buClr>
              <a:buFont typeface="Arial" panose="020B0604020202020204" pitchFamily="34" charset="0"/>
              <a:buChar char="–"/>
              <a:defRPr sz="1600" kern="1200">
                <a:solidFill>
                  <a:schemeClr val="tx1">
                    <a:lumMod val="75000"/>
                    <a:lumOff val="25000"/>
                  </a:schemeClr>
                </a:solidFill>
                <a:latin typeface="+mn-lt"/>
                <a:ea typeface="+mn-ea"/>
                <a:cs typeface="+mn-cs"/>
              </a:defRPr>
            </a:lvl4pPr>
            <a:lvl5pPr marL="0" indent="0" algn="l" defTabSz="914400" rtl="0" eaLnBrk="1" latinLnBrk="0" hangingPunct="1">
              <a:lnSpc>
                <a:spcPct val="100000"/>
              </a:lnSpc>
              <a:spcBef>
                <a:spcPts val="1800"/>
              </a:spcBef>
              <a:buFont typeface="Arial" panose="020B0604020202020204" pitchFamily="34" charset="0"/>
              <a:buNone/>
              <a:defRPr sz="1000" kern="1200">
                <a:solidFill>
                  <a:schemeClr val="tx1">
                    <a:lumMod val="75000"/>
                    <a:lumOff val="25000"/>
                  </a:schemeClr>
                </a:solidFill>
                <a:latin typeface="+mn-lt"/>
                <a:ea typeface="+mn-ea"/>
                <a:cs typeface="+mn-cs"/>
              </a:defRPr>
            </a:lvl5pPr>
            <a:lvl6pPr marL="265113" indent="-265113" algn="l" defTabSz="914400" rtl="0" eaLnBrk="1" latinLnBrk="0" hangingPunct="1">
              <a:lnSpc>
                <a:spcPct val="90000"/>
              </a:lnSpc>
              <a:spcBef>
                <a:spcPts val="500"/>
              </a:spcBef>
              <a:buClr>
                <a:schemeClr val="accent2"/>
              </a:buClr>
              <a:buFont typeface="Arial" panose="020B0604020202020204" pitchFamily="34" charset="0"/>
              <a:buChar char="•"/>
              <a:defRPr sz="1000" kern="1200">
                <a:solidFill>
                  <a:schemeClr val="tx1">
                    <a:lumMod val="75000"/>
                    <a:lumOff val="25000"/>
                  </a:schemeClr>
                </a:solidFill>
                <a:latin typeface="+mn-lt"/>
                <a:ea typeface="+mn-ea"/>
                <a:cs typeface="+mn-cs"/>
              </a:defRPr>
            </a:lvl6pPr>
            <a:lvl7pPr marL="542925" indent="-277813" algn="l" defTabSz="914400" rtl="0" eaLnBrk="1" latinLnBrk="0" hangingPunct="1">
              <a:lnSpc>
                <a:spcPct val="90000"/>
              </a:lnSpc>
              <a:spcBef>
                <a:spcPts val="500"/>
              </a:spcBef>
              <a:buClr>
                <a:schemeClr val="accent2"/>
              </a:buClr>
              <a:buFont typeface="Arial" panose="020B0604020202020204" pitchFamily="34" charset="0"/>
              <a:buChar char="–"/>
              <a:defRPr sz="10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800" dirty="0">
                <a:solidFill>
                  <a:schemeClr val="tx1"/>
                </a:solidFill>
              </a:rPr>
              <a:t>Chhuon Nay</a:t>
            </a:r>
            <a:endParaRPr lang="en-AU" sz="1800" dirty="0">
              <a:solidFill>
                <a:schemeClr val="tx1"/>
              </a:solidFill>
              <a:cs typeface="Arial"/>
            </a:endParaRPr>
          </a:p>
        </p:txBody>
      </p:sp>
      <p:sp>
        <p:nvSpPr>
          <p:cNvPr id="9" name="Subtitle 2">
            <a:extLst>
              <a:ext uri="{FF2B5EF4-FFF2-40B4-BE49-F238E27FC236}">
                <a16:creationId xmlns:a16="http://schemas.microsoft.com/office/drawing/2014/main" xmlns="" id="{AE632AAF-F572-491C-B2F7-3CB790EE4738}"/>
              </a:ext>
            </a:extLst>
          </p:cNvPr>
          <p:cNvSpPr txBox="1">
            <a:spLocks/>
          </p:cNvSpPr>
          <p:nvPr/>
        </p:nvSpPr>
        <p:spPr>
          <a:xfrm>
            <a:off x="797858" y="5865738"/>
            <a:ext cx="4351565" cy="36043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1800"/>
              </a:spcBef>
              <a:spcAft>
                <a:spcPts val="900"/>
              </a:spcAft>
              <a:buFont typeface="Arial" panose="020B0604020202020204" pitchFamily="34" charset="0"/>
              <a:buNone/>
              <a:defRPr sz="1600" kern="1200">
                <a:solidFill>
                  <a:schemeClr val="accent2"/>
                </a:solidFill>
                <a:latin typeface="+mn-lt"/>
                <a:ea typeface="+mn-ea"/>
                <a:cs typeface="+mn-cs"/>
              </a:defRPr>
            </a:lvl1pPr>
            <a:lvl2pPr marL="0" indent="0" algn="l" defTabSz="914400" rtl="0" eaLnBrk="1" latinLnBrk="0" hangingPunct="1">
              <a:lnSpc>
                <a:spcPct val="100000"/>
              </a:lnSpc>
              <a:spcBef>
                <a:spcPts val="18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265113" indent="-265113" algn="l" defTabSz="914400" rtl="0" eaLnBrk="1" latinLnBrk="0" hangingPunct="1">
              <a:lnSpc>
                <a:spcPct val="100000"/>
              </a:lnSpc>
              <a:spcBef>
                <a:spcPts val="0"/>
              </a:spcBef>
              <a:buClr>
                <a:schemeClr val="accent2"/>
              </a:buClr>
              <a:buFont typeface="Arial" panose="020B0604020202020204" pitchFamily="34" charset="0"/>
              <a:buChar char="•"/>
              <a:defRPr sz="1600" kern="1200">
                <a:solidFill>
                  <a:schemeClr val="tx1">
                    <a:lumMod val="75000"/>
                    <a:lumOff val="25000"/>
                  </a:schemeClr>
                </a:solidFill>
                <a:latin typeface="+mn-lt"/>
                <a:ea typeface="+mn-ea"/>
                <a:cs typeface="+mn-cs"/>
              </a:defRPr>
            </a:lvl3pPr>
            <a:lvl4pPr marL="542925" indent="-277813" algn="l" defTabSz="914400" rtl="0" eaLnBrk="1" latinLnBrk="0" hangingPunct="1">
              <a:lnSpc>
                <a:spcPct val="100000"/>
              </a:lnSpc>
              <a:spcBef>
                <a:spcPts val="0"/>
              </a:spcBef>
              <a:buClr>
                <a:schemeClr val="accent2"/>
              </a:buClr>
              <a:buFont typeface="Arial" panose="020B0604020202020204" pitchFamily="34" charset="0"/>
              <a:buChar char="–"/>
              <a:defRPr sz="1600" kern="1200">
                <a:solidFill>
                  <a:schemeClr val="tx1">
                    <a:lumMod val="75000"/>
                    <a:lumOff val="25000"/>
                  </a:schemeClr>
                </a:solidFill>
                <a:latin typeface="+mn-lt"/>
                <a:ea typeface="+mn-ea"/>
                <a:cs typeface="+mn-cs"/>
              </a:defRPr>
            </a:lvl4pPr>
            <a:lvl5pPr marL="0" indent="0" algn="l" defTabSz="914400" rtl="0" eaLnBrk="1" latinLnBrk="0" hangingPunct="1">
              <a:lnSpc>
                <a:spcPct val="100000"/>
              </a:lnSpc>
              <a:spcBef>
                <a:spcPts val="1800"/>
              </a:spcBef>
              <a:buFont typeface="Arial" panose="020B0604020202020204" pitchFamily="34" charset="0"/>
              <a:buNone/>
              <a:defRPr sz="1000" kern="1200">
                <a:solidFill>
                  <a:schemeClr val="tx1">
                    <a:lumMod val="75000"/>
                    <a:lumOff val="25000"/>
                  </a:schemeClr>
                </a:solidFill>
                <a:latin typeface="+mn-lt"/>
                <a:ea typeface="+mn-ea"/>
                <a:cs typeface="+mn-cs"/>
              </a:defRPr>
            </a:lvl5pPr>
            <a:lvl6pPr marL="265113" indent="-265113" algn="l" defTabSz="914400" rtl="0" eaLnBrk="1" latinLnBrk="0" hangingPunct="1">
              <a:lnSpc>
                <a:spcPct val="90000"/>
              </a:lnSpc>
              <a:spcBef>
                <a:spcPts val="500"/>
              </a:spcBef>
              <a:buClr>
                <a:schemeClr val="accent2"/>
              </a:buClr>
              <a:buFont typeface="Arial" panose="020B0604020202020204" pitchFamily="34" charset="0"/>
              <a:buChar char="•"/>
              <a:defRPr sz="1000" kern="1200">
                <a:solidFill>
                  <a:schemeClr val="tx1">
                    <a:lumMod val="75000"/>
                    <a:lumOff val="25000"/>
                  </a:schemeClr>
                </a:solidFill>
                <a:latin typeface="+mn-lt"/>
                <a:ea typeface="+mn-ea"/>
                <a:cs typeface="+mn-cs"/>
              </a:defRPr>
            </a:lvl6pPr>
            <a:lvl7pPr marL="542925" indent="-277813" algn="l" defTabSz="914400" rtl="0" eaLnBrk="1" latinLnBrk="0" hangingPunct="1">
              <a:lnSpc>
                <a:spcPct val="90000"/>
              </a:lnSpc>
              <a:spcBef>
                <a:spcPts val="500"/>
              </a:spcBef>
              <a:buClr>
                <a:schemeClr val="accent2"/>
              </a:buClr>
              <a:buFont typeface="Arial" panose="020B0604020202020204" pitchFamily="34" charset="0"/>
              <a:buChar char="–"/>
              <a:defRPr sz="10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800" dirty="0">
                <a:solidFill>
                  <a:schemeClr val="tx1"/>
                </a:solidFill>
              </a:rPr>
              <a:t>13 October 2022</a:t>
            </a:r>
            <a:endParaRPr lang="en-US" sz="1200" dirty="0"/>
          </a:p>
        </p:txBody>
      </p:sp>
      <p:sp>
        <p:nvSpPr>
          <p:cNvPr id="4" name="Title 5">
            <a:extLst>
              <a:ext uri="{FF2B5EF4-FFF2-40B4-BE49-F238E27FC236}">
                <a16:creationId xmlns:a16="http://schemas.microsoft.com/office/drawing/2014/main" xmlns="" id="{6628D1E6-2E2A-3F20-37EB-70D6DCBAC281}"/>
              </a:ext>
            </a:extLst>
          </p:cNvPr>
          <p:cNvSpPr txBox="1">
            <a:spLocks/>
          </p:cNvSpPr>
          <p:nvPr/>
        </p:nvSpPr>
        <p:spPr>
          <a:xfrm>
            <a:off x="790948" y="1959196"/>
            <a:ext cx="8031776" cy="3054268"/>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600" b="1" kern="1200">
                <a:solidFill>
                  <a:schemeClr val="tx2"/>
                </a:solidFill>
                <a:latin typeface="+mj-lt"/>
                <a:ea typeface="+mj-ea"/>
                <a:cs typeface="+mj-cs"/>
              </a:defRPr>
            </a:lvl1pPr>
          </a:lstStyle>
          <a:p>
            <a:r>
              <a:rPr lang="en-US" sz="2800" dirty="0"/>
              <a:t>Gender Equality, Disability &amp; Social Inclusion (GEDSI), Victim Rights and MEL Workshop</a:t>
            </a:r>
            <a:br>
              <a:rPr lang="en-US" sz="2800" dirty="0"/>
            </a:br>
            <a:r>
              <a:rPr lang="en-US" sz="1800" dirty="0"/>
              <a:t/>
            </a:r>
            <a:br>
              <a:rPr lang="en-US" sz="1800" dirty="0"/>
            </a:br>
            <a:r>
              <a:rPr lang="en-US" sz="2800" dirty="0"/>
              <a:t>Cambodian Five-Year CTIP National Strategic Plan</a:t>
            </a:r>
            <a:r>
              <a:rPr lang="en-AU" sz="2800" dirty="0"/>
              <a:t> 2019-2023</a:t>
            </a:r>
            <a:r>
              <a:rPr lang="en-US" sz="3200" dirty="0"/>
              <a:t/>
            </a:r>
            <a:br>
              <a:rPr lang="en-US" sz="3200" dirty="0"/>
            </a:br>
            <a:r>
              <a:rPr lang="en-US" sz="2400" dirty="0"/>
              <a:t/>
            </a:r>
            <a:br>
              <a:rPr lang="en-US" sz="2400" dirty="0"/>
            </a:br>
            <a:r>
              <a:rPr lang="en-US" sz="2000" dirty="0"/>
              <a:t>Phnom Penh, Cambodia</a:t>
            </a:r>
            <a:br>
              <a:rPr lang="en-US" sz="2000" dirty="0"/>
            </a:br>
            <a:r>
              <a:rPr lang="en-US" sz="2000" dirty="0"/>
              <a:t>10-13 October 2022</a:t>
            </a:r>
            <a:r>
              <a:rPr lang="en-AU" sz="3200" dirty="0"/>
              <a:t/>
            </a:r>
            <a:br>
              <a:rPr lang="en-AU" sz="3200" dirty="0"/>
            </a:br>
            <a:endParaRPr lang="en-AU" sz="3200" dirty="0"/>
          </a:p>
        </p:txBody>
      </p:sp>
    </p:spTree>
    <p:extLst>
      <p:ext uri="{BB962C8B-B14F-4D97-AF65-F5344CB8AC3E}">
        <p14:creationId xmlns:p14="http://schemas.microsoft.com/office/powerpoint/2010/main" val="2849622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Contents</a:t>
            </a:r>
          </a:p>
        </p:txBody>
      </p:sp>
      <p:sp>
        <p:nvSpPr>
          <p:cNvPr id="2" name="Content Placeholder 1">
            <a:extLst>
              <a:ext uri="{FF2B5EF4-FFF2-40B4-BE49-F238E27FC236}">
                <a16:creationId xmlns:a16="http://schemas.microsoft.com/office/drawing/2014/main" xmlns="" id="{5B7F3034-5D00-AC02-CF06-E4F0F96C7ACE}"/>
              </a:ext>
            </a:extLst>
          </p:cNvPr>
          <p:cNvSpPr>
            <a:spLocks noGrp="1"/>
          </p:cNvSpPr>
          <p:nvPr>
            <p:ph idx="1"/>
          </p:nvPr>
        </p:nvSpPr>
        <p:spPr/>
        <p:txBody>
          <a:bodyPr/>
          <a:lstStyle/>
          <a:p>
            <a:pPr marL="1878013" indent="-1878013"/>
            <a:r>
              <a:rPr lang="en-AU" sz="2800" dirty="0">
                <a:solidFill>
                  <a:schemeClr val="tx1"/>
                </a:solidFill>
              </a:rPr>
              <a:t>Strategy 1: 	Strengthen cooperation in the formulation and implementation of laws, policies and legal standards</a:t>
            </a:r>
          </a:p>
          <a:p>
            <a:pPr marL="1878013" indent="-1878013"/>
            <a:r>
              <a:rPr lang="en-AU" sz="2800" dirty="0">
                <a:solidFill>
                  <a:schemeClr val="tx1"/>
                </a:solidFill>
              </a:rPr>
              <a:t>Strategy 2:	Promote prevention of all forms of human trafficking and child sexual abuse</a:t>
            </a:r>
          </a:p>
          <a:p>
            <a:pPr marL="1878013" indent="-1878013"/>
            <a:r>
              <a:rPr lang="en-AU" sz="2800" dirty="0">
                <a:solidFill>
                  <a:schemeClr val="tx1"/>
                </a:solidFill>
              </a:rPr>
              <a:t>Strategy 3:	Strengthen criminal justice system in response to trafficking in persons and sexual exploitation</a:t>
            </a:r>
          </a:p>
          <a:p>
            <a:pPr marL="1878013" indent="-1878013"/>
            <a:r>
              <a:rPr lang="en-AU" sz="2800" dirty="0">
                <a:solidFill>
                  <a:schemeClr val="tx1"/>
                </a:solidFill>
              </a:rPr>
              <a:t>Strategy 4:	Increase the protection of victims, especially women and children</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2</a:t>
            </a:fld>
            <a:endParaRPr lang="en-AU"/>
          </a:p>
        </p:txBody>
      </p:sp>
    </p:spTree>
    <p:extLst>
      <p:ext uri="{BB962C8B-B14F-4D97-AF65-F5344CB8AC3E}">
        <p14:creationId xmlns:p14="http://schemas.microsoft.com/office/powerpoint/2010/main" val="377210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Strategy 1: Strengthen cooperation in the formulation and implementation of laws, policies and legal standards</a:t>
            </a:r>
          </a:p>
        </p:txBody>
      </p:sp>
      <p:sp>
        <p:nvSpPr>
          <p:cNvPr id="7" name="Content Placeholder 6">
            <a:extLst>
              <a:ext uri="{FF2B5EF4-FFF2-40B4-BE49-F238E27FC236}">
                <a16:creationId xmlns:a16="http://schemas.microsoft.com/office/drawing/2014/main" xmlns="" id="{E1A4E1B3-F587-F4D2-38FB-151AACB2A307}"/>
              </a:ext>
            </a:extLst>
          </p:cNvPr>
          <p:cNvSpPr>
            <a:spLocks noGrp="1"/>
          </p:cNvSpPr>
          <p:nvPr>
            <p:ph idx="1"/>
          </p:nvPr>
        </p:nvSpPr>
        <p:spPr/>
        <p:txBody>
          <a:bodyPr/>
          <a:lstStyle/>
          <a:p>
            <a:pPr marL="715963" indent="-715963">
              <a:spcBef>
                <a:spcPts val="0"/>
              </a:spcBef>
            </a:pPr>
            <a:r>
              <a:rPr lang="en-AU" sz="2000" dirty="0">
                <a:solidFill>
                  <a:schemeClr val="tx1"/>
                </a:solidFill>
              </a:rPr>
              <a:t>1.1.	Develop annual national and sub-national strategic plan and strengthen mechanism. There are 13 major activities</a:t>
            </a:r>
          </a:p>
          <a:p>
            <a:pPr marL="715963" indent="-715963">
              <a:spcBef>
                <a:spcPts val="0"/>
              </a:spcBef>
            </a:pPr>
            <a:r>
              <a:rPr lang="en-AU" sz="2000" dirty="0">
                <a:solidFill>
                  <a:schemeClr val="tx1"/>
                </a:solidFill>
              </a:rPr>
              <a:t>1.2.	Strengthen the structure and capacity of the ministries, organisations and implementing partners. There are 9 major activities</a:t>
            </a:r>
          </a:p>
          <a:p>
            <a:pPr marL="715963" indent="-715963">
              <a:spcBef>
                <a:spcPts val="0"/>
              </a:spcBef>
            </a:pPr>
            <a:r>
              <a:rPr lang="en-AU" sz="2000" dirty="0">
                <a:solidFill>
                  <a:schemeClr val="tx1"/>
                </a:solidFill>
              </a:rPr>
              <a:t>1.3.	Collect compile and build a database on the basis of analysis, implementation, dissemination and exchange with relevant countries. There are 13 major activities </a:t>
            </a:r>
          </a:p>
          <a:p>
            <a:pPr marL="715963" indent="-715963">
              <a:spcBef>
                <a:spcPts val="0"/>
              </a:spcBef>
            </a:pPr>
            <a:r>
              <a:rPr lang="en-AU" sz="2000" dirty="0">
                <a:solidFill>
                  <a:schemeClr val="tx1"/>
                </a:solidFill>
              </a:rPr>
              <a:t>1.4.	Develop regulations and memoranda, agreements, and standards operating procedures with relevant countries. There are 9 major activities </a:t>
            </a:r>
          </a:p>
          <a:p>
            <a:pPr marL="715963" indent="-715963">
              <a:spcBef>
                <a:spcPts val="0"/>
              </a:spcBef>
            </a:pPr>
            <a:r>
              <a:rPr lang="en-AU" sz="2000" dirty="0">
                <a:solidFill>
                  <a:schemeClr val="tx1"/>
                </a:solidFill>
              </a:rPr>
              <a:t>1.5.	Strengthen cooperation and capacity with relevant countries to prevent and combat cross-border trafficking, provide intervention to the victims and push for bilateral and multilateral agreements. There are 15 major activities </a:t>
            </a:r>
          </a:p>
          <a:p>
            <a:pPr marL="715963" indent="-715963">
              <a:spcBef>
                <a:spcPts val="0"/>
              </a:spcBef>
            </a:pPr>
            <a:r>
              <a:rPr lang="en-AU" sz="2000" dirty="0">
                <a:solidFill>
                  <a:schemeClr val="tx1"/>
                </a:solidFill>
              </a:rPr>
              <a:t>1.6.	Revise or/and draft national laws and policies in response to new issues related to human trafficking. There are 8 major activities 	</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3</a:t>
            </a:fld>
            <a:endParaRPr lang="en-AU"/>
          </a:p>
        </p:txBody>
      </p:sp>
    </p:spTree>
    <p:extLst>
      <p:ext uri="{BB962C8B-B14F-4D97-AF65-F5344CB8AC3E}">
        <p14:creationId xmlns:p14="http://schemas.microsoft.com/office/powerpoint/2010/main" val="200796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Strategy 2: Promote prevention of all forms of human trafficking and child sexual abuse</a:t>
            </a:r>
          </a:p>
        </p:txBody>
      </p:sp>
      <p:sp>
        <p:nvSpPr>
          <p:cNvPr id="7" name="Content Placeholder 6">
            <a:extLst>
              <a:ext uri="{FF2B5EF4-FFF2-40B4-BE49-F238E27FC236}">
                <a16:creationId xmlns:a16="http://schemas.microsoft.com/office/drawing/2014/main" xmlns="" id="{E1A4E1B3-F587-F4D2-38FB-151AACB2A307}"/>
              </a:ext>
            </a:extLst>
          </p:cNvPr>
          <p:cNvSpPr>
            <a:spLocks noGrp="1"/>
          </p:cNvSpPr>
          <p:nvPr>
            <p:ph idx="1"/>
          </p:nvPr>
        </p:nvSpPr>
        <p:spPr>
          <a:xfrm>
            <a:off x="731838" y="1346886"/>
            <a:ext cx="10800687" cy="4830099"/>
          </a:xfrm>
        </p:spPr>
        <p:txBody>
          <a:bodyPr/>
          <a:lstStyle/>
          <a:p>
            <a:pPr marL="715963" indent="-715963">
              <a:spcBef>
                <a:spcPts val="0"/>
              </a:spcBef>
            </a:pPr>
            <a:r>
              <a:rPr lang="en-AU" sz="2000" dirty="0">
                <a:solidFill>
                  <a:schemeClr val="tx1"/>
                </a:solidFill>
              </a:rPr>
              <a:t>2.1.	Conduct a study, which seeks to measure harmful behaviour change. There are 7 major activities</a:t>
            </a:r>
          </a:p>
          <a:p>
            <a:pPr marL="715963" indent="-715963">
              <a:spcBef>
                <a:spcPts val="0"/>
              </a:spcBef>
            </a:pPr>
            <a:r>
              <a:rPr lang="en-AU" sz="2000" dirty="0">
                <a:solidFill>
                  <a:schemeClr val="tx1"/>
                </a:solidFill>
              </a:rPr>
              <a:t>2.2.	Preventive measures by the Ministry of Labour and Vocational Training: Enhancing the management of recruitment agencies and promoting labour migration policies for Cambodia (2011-2023). There are 10 major activities</a:t>
            </a:r>
          </a:p>
          <a:p>
            <a:pPr marL="715963" indent="-715963">
              <a:spcBef>
                <a:spcPts val="0"/>
              </a:spcBef>
            </a:pPr>
            <a:r>
              <a:rPr lang="en-AU" sz="2000" dirty="0">
                <a:solidFill>
                  <a:schemeClr val="tx1"/>
                </a:solidFill>
              </a:rPr>
              <a:t>2.3.	Preventive measures by strengthening </a:t>
            </a:r>
            <a:r>
              <a:rPr lang="en-AU" sz="2000" dirty="0" err="1">
                <a:solidFill>
                  <a:schemeClr val="tx1"/>
                </a:solidFill>
              </a:rPr>
              <a:t>te</a:t>
            </a:r>
            <a:r>
              <a:rPr lang="en-AU" sz="2000" dirty="0">
                <a:solidFill>
                  <a:schemeClr val="tx1"/>
                </a:solidFill>
              </a:rPr>
              <a:t> mechanism of receiving and protecting workers who have been returned by foreign authorities or returned for various reasons. There are 10 major activities </a:t>
            </a:r>
          </a:p>
          <a:p>
            <a:pPr marL="715963" indent="-715963">
              <a:spcBef>
                <a:spcPts val="0"/>
              </a:spcBef>
            </a:pPr>
            <a:r>
              <a:rPr lang="en-AU" sz="2000" dirty="0">
                <a:solidFill>
                  <a:schemeClr val="tx1"/>
                </a:solidFill>
              </a:rPr>
              <a:t>2.4.	Justice Police Skills Measures to Prevent  Demand for Services leading to Trafficking, Trafficking of women and children and the reduction of risks. There are 9 major activities </a:t>
            </a:r>
          </a:p>
          <a:p>
            <a:pPr marL="715963" indent="-715963">
              <a:spcBef>
                <a:spcPts val="0"/>
              </a:spcBef>
            </a:pPr>
            <a:r>
              <a:rPr lang="en-AU" sz="2000" dirty="0">
                <a:solidFill>
                  <a:schemeClr val="tx1"/>
                </a:solidFill>
              </a:rPr>
              <a:t>2.5.	Preventive measures through inspection of suspected trafficking targets and developing programs to respond to the needs. There are 13 major activities </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4</a:t>
            </a:fld>
            <a:endParaRPr lang="en-AU"/>
          </a:p>
        </p:txBody>
      </p:sp>
    </p:spTree>
    <p:extLst>
      <p:ext uri="{BB962C8B-B14F-4D97-AF65-F5344CB8AC3E}">
        <p14:creationId xmlns:p14="http://schemas.microsoft.com/office/powerpoint/2010/main" val="141709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Strategy 2: Promote prevention of all forms of human trafficking and child sexual abuse (continued)</a:t>
            </a:r>
          </a:p>
        </p:txBody>
      </p:sp>
      <p:sp>
        <p:nvSpPr>
          <p:cNvPr id="7" name="Content Placeholder 6">
            <a:extLst>
              <a:ext uri="{FF2B5EF4-FFF2-40B4-BE49-F238E27FC236}">
                <a16:creationId xmlns:a16="http://schemas.microsoft.com/office/drawing/2014/main" xmlns="" id="{E1A4E1B3-F587-F4D2-38FB-151AACB2A307}"/>
              </a:ext>
            </a:extLst>
          </p:cNvPr>
          <p:cNvSpPr>
            <a:spLocks noGrp="1"/>
          </p:cNvSpPr>
          <p:nvPr>
            <p:ph idx="1"/>
          </p:nvPr>
        </p:nvSpPr>
        <p:spPr>
          <a:xfrm>
            <a:off x="731838" y="1346886"/>
            <a:ext cx="10800687" cy="4830099"/>
          </a:xfrm>
        </p:spPr>
        <p:txBody>
          <a:bodyPr/>
          <a:lstStyle/>
          <a:p>
            <a:pPr marL="715963" indent="-715963">
              <a:spcBef>
                <a:spcPts val="0"/>
              </a:spcBef>
            </a:pPr>
            <a:r>
              <a:rPr lang="en-AU" sz="2400" dirty="0">
                <a:solidFill>
                  <a:schemeClr val="tx1"/>
                </a:solidFill>
              </a:rPr>
              <a:t>2.6.	Prevent trafficking in persons through marriage between Cambodians and foreigners. There are 4 major activities</a:t>
            </a:r>
          </a:p>
          <a:p>
            <a:pPr marL="715963" indent="-715963">
              <a:spcBef>
                <a:spcPts val="0"/>
              </a:spcBef>
            </a:pPr>
            <a:r>
              <a:rPr lang="en-AU" sz="2400" dirty="0">
                <a:solidFill>
                  <a:schemeClr val="tx1"/>
                </a:solidFill>
              </a:rPr>
              <a:t>2.7.	Preventive measures by raising awareness of the laws, policies, instruments and legal standards applicable to all forms of human trafficking. There are 11 major activities</a:t>
            </a:r>
          </a:p>
          <a:p>
            <a:pPr marL="715963" indent="-715963">
              <a:spcBef>
                <a:spcPts val="0"/>
              </a:spcBef>
            </a:pPr>
            <a:r>
              <a:rPr lang="en-AU" sz="2400" dirty="0">
                <a:solidFill>
                  <a:schemeClr val="tx1"/>
                </a:solidFill>
              </a:rPr>
              <a:t>2.8.	The Ministry of Culture and Fine Arts preventive measures and media. There are 16 major activities</a:t>
            </a:r>
          </a:p>
          <a:p>
            <a:pPr marL="715963" indent="-715963">
              <a:spcBef>
                <a:spcPts val="0"/>
              </a:spcBef>
            </a:pPr>
            <a:r>
              <a:rPr lang="en-AU" sz="2400" dirty="0">
                <a:solidFill>
                  <a:schemeClr val="tx1"/>
                </a:solidFill>
              </a:rPr>
              <a:t>2.9.	Public awareness campaigns. There are 16 major activities </a:t>
            </a:r>
          </a:p>
          <a:p>
            <a:pPr marL="715963" indent="-715963">
              <a:spcBef>
                <a:spcPts val="0"/>
              </a:spcBef>
            </a:pPr>
            <a:r>
              <a:rPr lang="en-AU" sz="2400" dirty="0">
                <a:solidFill>
                  <a:schemeClr val="tx1"/>
                </a:solidFill>
              </a:rPr>
              <a:t>2.10.	Skills measures of the Ministry of Education, Youth and Sport: Educational activities in schools and in the private sector about the protection of children from all forms of trafficking and exploitation. There are 10 major activities </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5</a:t>
            </a:fld>
            <a:endParaRPr lang="en-AU"/>
          </a:p>
        </p:txBody>
      </p:sp>
    </p:spTree>
    <p:extLst>
      <p:ext uri="{BB962C8B-B14F-4D97-AF65-F5344CB8AC3E}">
        <p14:creationId xmlns:p14="http://schemas.microsoft.com/office/powerpoint/2010/main" val="299644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Strategy 3: Strengthen criminal justice system in response to trafficking in persons and sexual exploitation</a:t>
            </a:r>
          </a:p>
        </p:txBody>
      </p:sp>
      <p:sp>
        <p:nvSpPr>
          <p:cNvPr id="7" name="Content Placeholder 6">
            <a:extLst>
              <a:ext uri="{FF2B5EF4-FFF2-40B4-BE49-F238E27FC236}">
                <a16:creationId xmlns:a16="http://schemas.microsoft.com/office/drawing/2014/main" xmlns="" id="{E1A4E1B3-F587-F4D2-38FB-151AACB2A307}"/>
              </a:ext>
            </a:extLst>
          </p:cNvPr>
          <p:cNvSpPr>
            <a:spLocks noGrp="1"/>
          </p:cNvSpPr>
          <p:nvPr>
            <p:ph idx="1"/>
          </p:nvPr>
        </p:nvSpPr>
        <p:spPr/>
        <p:txBody>
          <a:bodyPr/>
          <a:lstStyle/>
          <a:p>
            <a:pPr marL="715963" indent="-715963">
              <a:spcBef>
                <a:spcPts val="0"/>
              </a:spcBef>
            </a:pPr>
            <a:r>
              <a:rPr lang="en-AU" sz="2400" dirty="0">
                <a:solidFill>
                  <a:schemeClr val="tx1"/>
                </a:solidFill>
              </a:rPr>
              <a:t>3.1.	Strengthen cooperation between law enforcement agencies, courts and social workers in the country and the diplomatic relations between Cambodia and the destination countries for the justice of victims. There are 14 major activities</a:t>
            </a:r>
          </a:p>
          <a:p>
            <a:pPr marL="715963" indent="-715963">
              <a:spcBef>
                <a:spcPts val="0"/>
              </a:spcBef>
            </a:pPr>
            <a:r>
              <a:rPr lang="en-AU" sz="2400" dirty="0">
                <a:solidFill>
                  <a:schemeClr val="tx1"/>
                </a:solidFill>
              </a:rPr>
              <a:t>3.2.	Improve the capacity of relevant government officials for preventive work. There are 9 major activities</a:t>
            </a:r>
          </a:p>
          <a:p>
            <a:pPr marL="715963" indent="-715963">
              <a:spcBef>
                <a:spcPts val="0"/>
              </a:spcBef>
            </a:pPr>
            <a:r>
              <a:rPr lang="en-AU" sz="2400" dirty="0">
                <a:solidFill>
                  <a:schemeClr val="tx1"/>
                </a:solidFill>
              </a:rPr>
              <a:t>3.3.	Strengthen </a:t>
            </a:r>
            <a:r>
              <a:rPr lang="en-AU" sz="2400" dirty="0" err="1">
                <a:solidFill>
                  <a:schemeClr val="tx1"/>
                </a:solidFill>
              </a:rPr>
              <a:t>th</a:t>
            </a:r>
            <a:r>
              <a:rPr lang="en-AU" sz="2400" dirty="0">
                <a:solidFill>
                  <a:schemeClr val="tx1"/>
                </a:solidFill>
              </a:rPr>
              <a:t> capacity of law enforcement officers and officials in dealing with cases of trafficking. There are 7 major activities </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6</a:t>
            </a:fld>
            <a:endParaRPr lang="en-AU"/>
          </a:p>
        </p:txBody>
      </p:sp>
    </p:spTree>
    <p:extLst>
      <p:ext uri="{BB962C8B-B14F-4D97-AF65-F5344CB8AC3E}">
        <p14:creationId xmlns:p14="http://schemas.microsoft.com/office/powerpoint/2010/main" val="115912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6190AC0B-861B-4D23-8609-4A9DB4219A19}"/>
              </a:ext>
            </a:extLst>
          </p:cNvPr>
          <p:cNvSpPr>
            <a:spLocks noGrp="1"/>
          </p:cNvSpPr>
          <p:nvPr>
            <p:ph type="title"/>
          </p:nvPr>
        </p:nvSpPr>
        <p:spPr/>
        <p:txBody>
          <a:bodyPr/>
          <a:lstStyle/>
          <a:p>
            <a:r>
              <a:rPr lang="en-AU" dirty="0"/>
              <a:t>Strategy 4: Increase the protection of victims, especially women and children</a:t>
            </a:r>
          </a:p>
        </p:txBody>
      </p:sp>
      <p:sp>
        <p:nvSpPr>
          <p:cNvPr id="7" name="Content Placeholder 6">
            <a:extLst>
              <a:ext uri="{FF2B5EF4-FFF2-40B4-BE49-F238E27FC236}">
                <a16:creationId xmlns:a16="http://schemas.microsoft.com/office/drawing/2014/main" xmlns="" id="{E1A4E1B3-F587-F4D2-38FB-151AACB2A307}"/>
              </a:ext>
            </a:extLst>
          </p:cNvPr>
          <p:cNvSpPr>
            <a:spLocks noGrp="1"/>
          </p:cNvSpPr>
          <p:nvPr>
            <p:ph idx="1"/>
          </p:nvPr>
        </p:nvSpPr>
        <p:spPr/>
        <p:txBody>
          <a:bodyPr/>
          <a:lstStyle/>
          <a:p>
            <a:pPr marL="715963" indent="-715963">
              <a:spcBef>
                <a:spcPts val="0"/>
              </a:spcBef>
            </a:pPr>
            <a:r>
              <a:rPr lang="en-AU" sz="2400" dirty="0">
                <a:solidFill>
                  <a:schemeClr val="tx1"/>
                </a:solidFill>
              </a:rPr>
              <a:t>4.1.	Strengthen the implementation of victim identification procedures and provide appropriate primary services and quality care to victims of all forms of trafficking, especially women and children. There are 11 major activities</a:t>
            </a:r>
          </a:p>
          <a:p>
            <a:pPr marL="715963" indent="-715963">
              <a:spcBef>
                <a:spcPts val="0"/>
              </a:spcBef>
            </a:pPr>
            <a:r>
              <a:rPr lang="en-AU" sz="2400" dirty="0">
                <a:solidFill>
                  <a:schemeClr val="tx1"/>
                </a:solidFill>
              </a:rPr>
              <a:t>4.2.	Enhance the cooperation between government and non-government service providers so that victims, especially women and children, will receive early support and care services in response to their needs. There are 21 major activities</a:t>
            </a:r>
          </a:p>
        </p:txBody>
      </p:sp>
      <p:sp>
        <p:nvSpPr>
          <p:cNvPr id="8" name="Slide Number Placeholder 7">
            <a:extLst>
              <a:ext uri="{FF2B5EF4-FFF2-40B4-BE49-F238E27FC236}">
                <a16:creationId xmlns:a16="http://schemas.microsoft.com/office/drawing/2014/main" xmlns="" id="{20CCE93B-0959-417A-9AD1-D23C53F30B0A}"/>
              </a:ext>
            </a:extLst>
          </p:cNvPr>
          <p:cNvSpPr>
            <a:spLocks noGrp="1"/>
          </p:cNvSpPr>
          <p:nvPr>
            <p:ph type="sldNum" sz="quarter" idx="12"/>
          </p:nvPr>
        </p:nvSpPr>
        <p:spPr/>
        <p:txBody>
          <a:bodyPr/>
          <a:lstStyle/>
          <a:p>
            <a:fld id="{1431C08A-6463-41C2-A7E7-2445066B59E8}" type="slidenum">
              <a:rPr lang="en-AU" smtClean="0"/>
              <a:pPr/>
              <a:t>7</a:t>
            </a:fld>
            <a:endParaRPr lang="en-AU"/>
          </a:p>
        </p:txBody>
      </p:sp>
    </p:spTree>
    <p:extLst>
      <p:ext uri="{BB962C8B-B14F-4D97-AF65-F5344CB8AC3E}">
        <p14:creationId xmlns:p14="http://schemas.microsoft.com/office/powerpoint/2010/main" val="228154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F846B9E1-B8E3-4955-B8BC-414938F088EB}"/>
              </a:ext>
            </a:extLst>
          </p:cNvPr>
          <p:cNvSpPr>
            <a:spLocks noGrp="1"/>
          </p:cNvSpPr>
          <p:nvPr>
            <p:ph type="title"/>
          </p:nvPr>
        </p:nvSpPr>
        <p:spPr>
          <a:xfrm>
            <a:off x="3222885" y="2870565"/>
            <a:ext cx="5763718" cy="715832"/>
          </a:xfrm>
        </p:spPr>
        <p:txBody>
          <a:bodyPr/>
          <a:lstStyle/>
          <a:p>
            <a:pPr algn="ctr"/>
            <a:r>
              <a:rPr lang="en-AU" sz="5500" dirty="0"/>
              <a:t>Thank you</a:t>
            </a:r>
            <a:endParaRPr lang="en-AU" sz="5500" dirty="0">
              <a:cs typeface="Arial"/>
            </a:endParaRPr>
          </a:p>
        </p:txBody>
      </p:sp>
      <p:sp>
        <p:nvSpPr>
          <p:cNvPr id="7" name="Title 5">
            <a:extLst>
              <a:ext uri="{FF2B5EF4-FFF2-40B4-BE49-F238E27FC236}">
                <a16:creationId xmlns:a16="http://schemas.microsoft.com/office/drawing/2014/main" xmlns="" id="{906E6752-CF4A-4913-B33C-020510688343}"/>
              </a:ext>
            </a:extLst>
          </p:cNvPr>
          <p:cNvSpPr txBox="1">
            <a:spLocks/>
          </p:cNvSpPr>
          <p:nvPr/>
        </p:nvSpPr>
        <p:spPr>
          <a:xfrm>
            <a:off x="3222884" y="4570699"/>
            <a:ext cx="5763718" cy="114805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600" b="1" kern="1200">
                <a:solidFill>
                  <a:schemeClr val="tx2"/>
                </a:solidFill>
                <a:latin typeface="+mj-lt"/>
                <a:ea typeface="+mj-ea"/>
                <a:cs typeface="+mj-cs"/>
              </a:defRPr>
            </a:lvl1pPr>
          </a:lstStyle>
          <a:p>
            <a:pPr algn="ctr"/>
            <a:r>
              <a:rPr lang="en-AU" sz="2200" b="0" dirty="0">
                <a:solidFill>
                  <a:schemeClr val="tx1"/>
                </a:solidFill>
              </a:rPr>
              <a:t>Chhuon Nay</a:t>
            </a:r>
            <a:endParaRPr lang="en-AU" sz="2200" b="0" dirty="0">
              <a:solidFill>
                <a:schemeClr val="tx1"/>
              </a:solidFill>
              <a:cs typeface="Arial"/>
            </a:endParaRPr>
          </a:p>
          <a:p>
            <a:pPr algn="ctr"/>
            <a:r>
              <a:rPr lang="en-AU" sz="2200" b="0" dirty="0">
                <a:solidFill>
                  <a:schemeClr val="tx1"/>
                </a:solidFill>
              </a:rPr>
              <a:t>Country Manager Cambodia</a:t>
            </a:r>
            <a:endParaRPr lang="en-AU" sz="2200" b="0" dirty="0">
              <a:solidFill>
                <a:schemeClr val="tx1"/>
              </a:solidFill>
              <a:cs typeface="Arial"/>
            </a:endParaRPr>
          </a:p>
          <a:p>
            <a:pPr algn="ctr"/>
            <a:r>
              <a:rPr lang="en-AU" sz="2200" b="0" dirty="0">
                <a:solidFill>
                  <a:schemeClr val="tx1"/>
                </a:solidFill>
                <a:cs typeface="Arial"/>
              </a:rPr>
              <a:t>Chhuon.Nay@aseanact.org</a:t>
            </a:r>
          </a:p>
        </p:txBody>
      </p:sp>
      <p:pic>
        <p:nvPicPr>
          <p:cNvPr id="9" name="Picture 8" descr="Text&#10;&#10;Description automatically generated">
            <a:extLst>
              <a:ext uri="{FF2B5EF4-FFF2-40B4-BE49-F238E27FC236}">
                <a16:creationId xmlns:a16="http://schemas.microsoft.com/office/drawing/2014/main" xmlns="" id="{1137FA03-8728-4EA2-BB57-7ECE597B19F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017" r="5210"/>
          <a:stretch/>
        </p:blipFill>
        <p:spPr>
          <a:xfrm>
            <a:off x="3786052" y="1230795"/>
            <a:ext cx="4637382" cy="1310935"/>
          </a:xfrm>
          <a:prstGeom prst="rect">
            <a:avLst/>
          </a:prstGeom>
        </p:spPr>
      </p:pic>
      <p:sp>
        <p:nvSpPr>
          <p:cNvPr id="2" name="Slide Number Placeholder 1">
            <a:extLst>
              <a:ext uri="{FF2B5EF4-FFF2-40B4-BE49-F238E27FC236}">
                <a16:creationId xmlns:a16="http://schemas.microsoft.com/office/drawing/2014/main" xmlns="" id="{3AB3D0A5-F349-5449-1293-D1A4986EFB3F}"/>
              </a:ext>
            </a:extLst>
          </p:cNvPr>
          <p:cNvSpPr>
            <a:spLocks noGrp="1"/>
          </p:cNvSpPr>
          <p:nvPr>
            <p:ph type="sldNum" sz="quarter" idx="12"/>
          </p:nvPr>
        </p:nvSpPr>
        <p:spPr/>
        <p:txBody>
          <a:bodyPr/>
          <a:lstStyle/>
          <a:p>
            <a:fld id="{1431C08A-6463-41C2-A7E7-2445066B59E8}" type="slidenum">
              <a:rPr lang="en-AU" smtClean="0"/>
              <a:t>8</a:t>
            </a:fld>
            <a:endParaRPr lang="en-AU"/>
          </a:p>
        </p:txBody>
      </p:sp>
    </p:spTree>
    <p:extLst>
      <p:ext uri="{BB962C8B-B14F-4D97-AF65-F5344CB8AC3E}">
        <p14:creationId xmlns:p14="http://schemas.microsoft.com/office/powerpoint/2010/main" val="3565725884"/>
      </p:ext>
    </p:extLst>
  </p:cSld>
  <p:clrMapOvr>
    <a:masterClrMapping/>
  </p:clrMapOvr>
</p:sld>
</file>

<file path=ppt/theme/theme1.xml><?xml version="1.0" encoding="utf-8"?>
<a:theme xmlns:a="http://schemas.openxmlformats.org/drawingml/2006/main" name="Office Theme">
  <a:themeElements>
    <a:clrScheme name="ASEAN 2021">
      <a:dk1>
        <a:sysClr val="windowText" lastClr="000000"/>
      </a:dk1>
      <a:lt1>
        <a:sysClr val="window" lastClr="FFFFFF"/>
      </a:lt1>
      <a:dk2>
        <a:srgbClr val="0D2C6C"/>
      </a:dk2>
      <a:lt2>
        <a:srgbClr val="E6E6E6"/>
      </a:lt2>
      <a:accent1>
        <a:srgbClr val="26408F"/>
      </a:accent1>
      <a:accent2>
        <a:srgbClr val="00ADF0"/>
      </a:accent2>
      <a:accent3>
        <a:srgbClr val="FFC905"/>
      </a:accent3>
      <a:accent4>
        <a:srgbClr val="E41D2F"/>
      </a:accent4>
      <a:accent5>
        <a:srgbClr val="70AD47"/>
      </a:accent5>
      <a:accent6>
        <a:srgbClr val="954F72"/>
      </a:accent6>
      <a:hlink>
        <a:srgbClr val="005AFF"/>
      </a:hlink>
      <a:folHlink>
        <a:srgbClr val="005A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nk xmlns="e84b0a7f-d844-4c12-a645-34813be1dc92" xsi:nil="true"/>
    <Area xmlns="e84b0a7f-d844-4c12-a645-34813be1dc92" xsi:nil="true"/>
    <TaxCatchAll xmlns="cd860697-a152-4171-8c5f-b391db4c5e94" xsi:nil="true"/>
    <lcf76f155ced4ddcb4097134ff3c332f xmlns="e84b0a7f-d844-4c12-a645-34813be1dc9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993ED0D7B3A34C93F594F4F5B9E5B0" ma:contentTypeVersion="18" ma:contentTypeDescription="Create a new document." ma:contentTypeScope="" ma:versionID="a8ecc155f754b05be8650b5d7138fa1c">
  <xsd:schema xmlns:xsd="http://www.w3.org/2001/XMLSchema" xmlns:xs="http://www.w3.org/2001/XMLSchema" xmlns:p="http://schemas.microsoft.com/office/2006/metadata/properties" xmlns:ns2="e84b0a7f-d844-4c12-a645-34813be1dc92" xmlns:ns3="cd860697-a152-4171-8c5f-b391db4c5e94" targetNamespace="http://schemas.microsoft.com/office/2006/metadata/properties" ma:root="true" ma:fieldsID="923ba7d75f90e9af87122ebf8f04e984" ns2:_="" ns3:_="">
    <xsd:import namespace="e84b0a7f-d844-4c12-a645-34813be1dc92"/>
    <xsd:import namespace="cd860697-a152-4171-8c5f-b391db4c5e9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Link" minOccurs="0"/>
                <xsd:element ref="ns2:MediaServiceAutoKeyPoints" minOccurs="0"/>
                <xsd:element ref="ns2:MediaServiceKeyPoints" minOccurs="0"/>
                <xsd:element ref="ns2:Area"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4b0a7f-d844-4c12-a645-34813be1dc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ink" ma:index="18" nillable="true" ma:displayName="Link" ma:format="Dropdown" ma:internalName="Link">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Area" ma:index="21" nillable="true" ma:displayName="Area" ma:format="Dropdown" ma:internalName="Area">
      <xsd:simpleType>
        <xsd:restriction base="dms:Choice">
          <xsd:enumeration value="Administration"/>
          <xsd:enumeration value="Human Resources"/>
          <xsd:enumeration value="Finance"/>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a2546245-536e-4006-8fa4-7d2fc89809e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d860697-a152-4171-8c5f-b391db4c5e9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614f2aa-9463-4efd-8999-170856f5904f}" ma:internalName="TaxCatchAll" ma:showField="CatchAllData" ma:web="cd860697-a152-4171-8c5f-b391db4c5e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CDC74E-053E-4EC4-A1AB-4407F3CB59B1}">
  <ds:schemaRefs>
    <ds:schemaRef ds:uri="http://purl.org/dc/elements/1.1/"/>
    <ds:schemaRef ds:uri="http://schemas.openxmlformats.org/package/2006/metadata/core-properties"/>
    <ds:schemaRef ds:uri="http://schemas.microsoft.com/office/infopath/2007/PartnerControls"/>
    <ds:schemaRef ds:uri="http://purl.org/dc/terms/"/>
    <ds:schemaRef ds:uri="e84b0a7f-d844-4c12-a645-34813be1dc92"/>
    <ds:schemaRef ds:uri="http://schemas.microsoft.com/office/2006/documentManagement/types"/>
    <ds:schemaRef ds:uri="cd860697-a152-4171-8c5f-b391db4c5e94"/>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E3950F6-9925-41F9-BE8C-A0B1153CFF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4b0a7f-d844-4c12-a645-34813be1dc92"/>
    <ds:schemaRef ds:uri="cd860697-a152-4171-8c5f-b391db4c5e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0DFC92-91FD-4E48-9D49-F3415521D1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Presentation1</Template>
  <TotalTime>336</TotalTime>
  <Words>129</Words>
  <Application>Microsoft Office PowerPoint</Application>
  <PresentationFormat>Custom</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Contents</vt:lpstr>
      <vt:lpstr>Strategy 1: Strengthen cooperation in the formulation and implementation of laws, policies and legal standards</vt:lpstr>
      <vt:lpstr>Strategy 2: Promote prevention of all forms of human trafficking and child sexual abuse</vt:lpstr>
      <vt:lpstr>Strategy 2: Promote prevention of all forms of human trafficking and child sexual abuse (continued)</vt:lpstr>
      <vt:lpstr>Strategy 3: Strengthen criminal justice system in response to trafficking in persons and sexual exploitation</vt:lpstr>
      <vt:lpstr>Strategy 4: Increase the protection of victims, especially women and children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Fulford</dc:creator>
  <cp:lastModifiedBy>User</cp:lastModifiedBy>
  <cp:revision>58</cp:revision>
  <dcterms:created xsi:type="dcterms:W3CDTF">2021-02-15T23:00:37Z</dcterms:created>
  <dcterms:modified xsi:type="dcterms:W3CDTF">2022-10-13T07:04:28Z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0x010100FE993ED0D7B3A34C93F594F4F5B9E5B0</vt:lpwstr>
  </property>
  <property fmtid="{D5CDD505-2E9C-101B-9397-08002B2CF9AE}" pid="3" name="MediaServiceImageTags">
    <vt:lpwstr/>
  </property>
</Properties>
</file>