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</p:sldMasterIdLst>
  <p:notesMasterIdLst>
    <p:notesMasterId r:id="rId45"/>
  </p:notesMasterIdLst>
  <p:sldIdLst>
    <p:sldId id="256" r:id="rId3"/>
    <p:sldId id="296" r:id="rId4"/>
    <p:sldId id="295" r:id="rId5"/>
    <p:sldId id="303" r:id="rId6"/>
    <p:sldId id="304" r:id="rId7"/>
    <p:sldId id="305" r:id="rId8"/>
    <p:sldId id="307" r:id="rId9"/>
    <p:sldId id="306" r:id="rId10"/>
    <p:sldId id="308" r:id="rId11"/>
    <p:sldId id="297" r:id="rId12"/>
    <p:sldId id="300" r:id="rId13"/>
    <p:sldId id="301" r:id="rId14"/>
    <p:sldId id="275" r:id="rId15"/>
    <p:sldId id="292" r:id="rId16"/>
    <p:sldId id="291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93" r:id="rId27"/>
    <p:sldId id="294" r:id="rId28"/>
    <p:sldId id="260" r:id="rId29"/>
    <p:sldId id="286" r:id="rId30"/>
    <p:sldId id="298" r:id="rId31"/>
    <p:sldId id="264" r:id="rId32"/>
    <p:sldId id="263" r:id="rId33"/>
    <p:sldId id="285" r:id="rId34"/>
    <p:sldId id="265" r:id="rId35"/>
    <p:sldId id="266" r:id="rId36"/>
    <p:sldId id="287" r:id="rId37"/>
    <p:sldId id="288" r:id="rId38"/>
    <p:sldId id="289" r:id="rId39"/>
    <p:sldId id="261" r:id="rId40"/>
    <p:sldId id="273" r:id="rId41"/>
    <p:sldId id="274" r:id="rId42"/>
    <p:sldId id="290" r:id="rId43"/>
    <p:sldId id="29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svg"/><Relationship Id="rId1" Type="http://schemas.openxmlformats.org/officeDocument/2006/relationships/image" Target="../media/image38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Relationship Id="rId14" Type="http://schemas.openxmlformats.org/officeDocument/2006/relationships/image" Target="../media/image5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4" Type="http://schemas.openxmlformats.org/officeDocument/2006/relationships/image" Target="../media/image7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svg"/><Relationship Id="rId1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42.svg"/><Relationship Id="rId5" Type="http://schemas.openxmlformats.org/officeDocument/2006/relationships/image" Target="../media/image44.png"/><Relationship Id="rId4" Type="http://schemas.openxmlformats.org/officeDocument/2006/relationships/image" Target="../media/image4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12" Type="http://schemas.openxmlformats.org/officeDocument/2006/relationships/image" Target="../media/image56.svg"/><Relationship Id="rId2" Type="http://schemas.openxmlformats.org/officeDocument/2006/relationships/image" Target="../media/image46.svg"/><Relationship Id="rId1" Type="http://schemas.openxmlformats.org/officeDocument/2006/relationships/image" Target="../media/image59.png"/><Relationship Id="rId6" Type="http://schemas.openxmlformats.org/officeDocument/2006/relationships/image" Target="../media/image50.svg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63.png"/><Relationship Id="rId14" Type="http://schemas.openxmlformats.org/officeDocument/2006/relationships/image" Target="../media/image5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4.svg"/><Relationship Id="rId1" Type="http://schemas.openxmlformats.org/officeDocument/2006/relationships/image" Target="../media/image77.png"/><Relationship Id="rId4" Type="http://schemas.openxmlformats.org/officeDocument/2006/relationships/image" Target="../media/image7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95908-B6DD-403D-A3B9-AE6F8E855B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1CA64DF-8059-4473-898F-D375E7A7D96F}">
      <dgm:prSet/>
      <dgm:spPr/>
      <dgm:t>
        <a:bodyPr/>
        <a:lstStyle/>
        <a:p>
          <a:r>
            <a:rPr lang="km-KH" dirty="0">
              <a:latin typeface="Khmer OS Metal Chrieng" panose="02000500000000020004" pitchFamily="2" charset="0"/>
              <a:cs typeface="Khmer OS Metal Chrieng" panose="02000500000000020004" pitchFamily="2" charset="0"/>
            </a:rPr>
            <a:t>សម្របសម្រួលដៃគូអភិវឌ្ឍន៍និងវិស័យឯកជន</a:t>
          </a:r>
          <a:endParaRPr lang="en-US" dirty="0">
            <a:latin typeface="Khmer OS Metal Chrieng" panose="02000500000000020004" pitchFamily="2" charset="0"/>
            <a:cs typeface="Khmer OS Metal Chrieng" panose="02000500000000020004" pitchFamily="2" charset="0"/>
          </a:endParaRPr>
        </a:p>
      </dgm:t>
    </dgm:pt>
    <dgm:pt modelId="{6F485A52-0B04-485C-B191-A4396526A069}" type="parTrans" cxnId="{0DFEF2CC-76EA-47E8-8862-54CADA13019B}">
      <dgm:prSet/>
      <dgm:spPr/>
      <dgm:t>
        <a:bodyPr/>
        <a:lstStyle/>
        <a:p>
          <a:endParaRPr lang="en-US"/>
        </a:p>
      </dgm:t>
    </dgm:pt>
    <dgm:pt modelId="{2CF1B624-2F96-4282-A7BB-68F7AFA8FC0B}" type="sibTrans" cxnId="{0DFEF2CC-76EA-47E8-8862-54CADA13019B}">
      <dgm:prSet/>
      <dgm:spPr/>
      <dgm:t>
        <a:bodyPr/>
        <a:lstStyle/>
        <a:p>
          <a:endParaRPr lang="en-US"/>
        </a:p>
      </dgm:t>
    </dgm:pt>
    <dgm:pt modelId="{4C85A2E7-76E5-41AF-957F-7BE8C7A75264}">
      <dgm:prSet/>
      <dgm:spPr/>
      <dgm:t>
        <a:bodyPr/>
        <a:lstStyle/>
        <a:p>
          <a:r>
            <a:rPr lang="km-KH" dirty="0">
              <a:latin typeface="Khmer OS Metal Chrieng" panose="02000500000000020004" pitchFamily="2" charset="0"/>
              <a:cs typeface="Khmer OS Metal Chrieng" panose="02000500000000020004" pitchFamily="2" charset="0"/>
            </a:rPr>
            <a:t>សម្របសម្រួលការអនុវត្តអនុស្សារណៈយោគយល់ទ្វេភាគីឬពហុភាគី និង </a:t>
          </a:r>
          <a:r>
            <a:rPr lang="en-US" dirty="0">
              <a:latin typeface="Khmer OS Metal Chrieng" panose="02000500000000020004" pitchFamily="2" charset="0"/>
              <a:cs typeface="Khmer OS Metal Chrieng" panose="02000500000000020004" pitchFamily="2" charset="0"/>
            </a:rPr>
            <a:t>SOP</a:t>
          </a:r>
        </a:p>
      </dgm:t>
    </dgm:pt>
    <dgm:pt modelId="{00FDF199-C3E9-4B12-8062-F0D061A4A564}" type="parTrans" cxnId="{5801C5D6-C221-4C55-AF57-06A140D9F85E}">
      <dgm:prSet/>
      <dgm:spPr/>
      <dgm:t>
        <a:bodyPr/>
        <a:lstStyle/>
        <a:p>
          <a:endParaRPr lang="en-US"/>
        </a:p>
      </dgm:t>
    </dgm:pt>
    <dgm:pt modelId="{800190A8-0C79-4091-87E8-1E8CA0E6D20A}" type="sibTrans" cxnId="{5801C5D6-C221-4C55-AF57-06A140D9F85E}">
      <dgm:prSet/>
      <dgm:spPr/>
      <dgm:t>
        <a:bodyPr/>
        <a:lstStyle/>
        <a:p>
          <a:endParaRPr lang="en-US"/>
        </a:p>
      </dgm:t>
    </dgm:pt>
    <dgm:pt modelId="{AE00BA1F-BD5F-40A8-B4BA-ACF35B3D1EBB}">
      <dgm:prSet/>
      <dgm:spPr/>
      <dgm:t>
        <a:bodyPr/>
        <a:lstStyle/>
        <a:p>
          <a:r>
            <a:rPr lang="km-KH" dirty="0">
              <a:latin typeface="Khmer OS Metal Chrieng" panose="02000500000000020004" pitchFamily="2" charset="0"/>
              <a:cs typeface="Khmer OS Metal Chrieng" panose="02000500000000020004" pitchFamily="2" charset="0"/>
            </a:rPr>
            <a:t>សម្របសម្រួលការអនុវត្តអនុសញ្ញាពិធីសារដំណើរការនិងអនុសាសន៍នានា។</a:t>
          </a:r>
          <a:endParaRPr lang="en-US" dirty="0">
            <a:latin typeface="Khmer OS Metal Chrieng" panose="02000500000000020004" pitchFamily="2" charset="0"/>
            <a:cs typeface="Khmer OS Metal Chrieng" panose="02000500000000020004" pitchFamily="2" charset="0"/>
          </a:endParaRPr>
        </a:p>
      </dgm:t>
    </dgm:pt>
    <dgm:pt modelId="{9026AA74-BEFC-4145-A22A-F70A14E105B5}" type="parTrans" cxnId="{9EF3A830-AD2B-4E47-9F2B-6445BEF227C8}">
      <dgm:prSet/>
      <dgm:spPr/>
      <dgm:t>
        <a:bodyPr/>
        <a:lstStyle/>
        <a:p>
          <a:endParaRPr lang="en-US"/>
        </a:p>
      </dgm:t>
    </dgm:pt>
    <dgm:pt modelId="{1E78EFA5-4146-4593-85C0-966C0E6BE872}" type="sibTrans" cxnId="{9EF3A830-AD2B-4E47-9F2B-6445BEF227C8}">
      <dgm:prSet/>
      <dgm:spPr/>
      <dgm:t>
        <a:bodyPr/>
        <a:lstStyle/>
        <a:p>
          <a:endParaRPr lang="en-US"/>
        </a:p>
      </dgm:t>
    </dgm:pt>
    <dgm:pt modelId="{E618B49D-8137-442C-91CD-12469B391B64}">
      <dgm:prSet/>
      <dgm:spPr/>
      <dgm:t>
        <a:bodyPr/>
        <a:lstStyle/>
        <a:p>
          <a:r>
            <a:rPr lang="km-KH" dirty="0">
              <a:latin typeface="Khmer OS Metal Chrieng" panose="02000500000000020004" pitchFamily="2" charset="0"/>
              <a:cs typeface="Khmer OS Metal Chrieng" panose="02000500000000020004" pitchFamily="2" charset="0"/>
            </a:rPr>
            <a:t>បង្កើតប្រព័ន្ធគ្រប់គ្រងព័ត៌មាន </a:t>
          </a:r>
          <a:endParaRPr lang="en-US" dirty="0">
            <a:latin typeface="Khmer OS Metal Chrieng" panose="02000500000000020004" pitchFamily="2" charset="0"/>
            <a:cs typeface="Khmer OS Metal Chrieng" panose="02000500000000020004" pitchFamily="2" charset="0"/>
          </a:endParaRPr>
        </a:p>
      </dgm:t>
    </dgm:pt>
    <dgm:pt modelId="{73C3D395-B604-44A1-AE86-5645B9866078}" type="parTrans" cxnId="{1362D9B9-10E8-41A1-B77E-647FF3B89921}">
      <dgm:prSet/>
      <dgm:spPr/>
      <dgm:t>
        <a:bodyPr/>
        <a:lstStyle/>
        <a:p>
          <a:endParaRPr lang="en-US"/>
        </a:p>
      </dgm:t>
    </dgm:pt>
    <dgm:pt modelId="{D88B60D1-DE18-40F5-986F-6C89352738D3}" type="sibTrans" cxnId="{1362D9B9-10E8-41A1-B77E-647FF3B89921}">
      <dgm:prSet/>
      <dgm:spPr/>
      <dgm:t>
        <a:bodyPr/>
        <a:lstStyle/>
        <a:p>
          <a:endParaRPr lang="en-US"/>
        </a:p>
      </dgm:t>
    </dgm:pt>
    <dgm:pt modelId="{325227B9-1CF0-46A0-9425-24C41F35B11B}" type="pres">
      <dgm:prSet presAssocID="{AAF95908-B6DD-403D-A3B9-AE6F8E855B6D}" presName="root" presStyleCnt="0">
        <dgm:presLayoutVars>
          <dgm:dir/>
          <dgm:resizeHandles val="exact"/>
        </dgm:presLayoutVars>
      </dgm:prSet>
      <dgm:spPr/>
    </dgm:pt>
    <dgm:pt modelId="{E5AE8FA8-9C8E-4067-9789-4B799F91154E}" type="pres">
      <dgm:prSet presAssocID="{31CA64DF-8059-4473-898F-D375E7A7D96F}" presName="compNode" presStyleCnt="0"/>
      <dgm:spPr/>
    </dgm:pt>
    <dgm:pt modelId="{F9F2CA0F-B6FB-4385-A2D2-DB7F2602A805}" type="pres">
      <dgm:prSet presAssocID="{31CA64DF-8059-4473-898F-D375E7A7D96F}" presName="bgRect" presStyleLbl="bgShp" presStyleIdx="0" presStyleCnt="4"/>
      <dgm:spPr/>
    </dgm:pt>
    <dgm:pt modelId="{9C1B916C-6E5D-41BE-B7BE-A680677A908A}" type="pres">
      <dgm:prSet presAssocID="{31CA64DF-8059-4473-898F-D375E7A7D96F}" presName="iconRect" presStyleLbl="nod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840EE9B-7341-4131-BDD2-21512CB3B200}" type="pres">
      <dgm:prSet presAssocID="{31CA64DF-8059-4473-898F-D375E7A7D96F}" presName="spaceRect" presStyleCnt="0"/>
      <dgm:spPr/>
    </dgm:pt>
    <dgm:pt modelId="{707C6662-CA56-453A-8084-8E4C4AEF5447}" type="pres">
      <dgm:prSet presAssocID="{31CA64DF-8059-4473-898F-D375E7A7D96F}" presName="parTx" presStyleLbl="revTx" presStyleIdx="0" presStyleCnt="4">
        <dgm:presLayoutVars>
          <dgm:chMax val="0"/>
          <dgm:chPref val="0"/>
        </dgm:presLayoutVars>
      </dgm:prSet>
      <dgm:spPr/>
    </dgm:pt>
    <dgm:pt modelId="{E291A4B6-B762-493B-AEBD-8A8045EE7481}" type="pres">
      <dgm:prSet presAssocID="{2CF1B624-2F96-4282-A7BB-68F7AFA8FC0B}" presName="sibTrans" presStyleCnt="0"/>
      <dgm:spPr/>
    </dgm:pt>
    <dgm:pt modelId="{A48E9B30-D1F0-4E66-A61F-59F8806B30FF}" type="pres">
      <dgm:prSet presAssocID="{4C85A2E7-76E5-41AF-957F-7BE8C7A75264}" presName="compNode" presStyleCnt="0"/>
      <dgm:spPr/>
    </dgm:pt>
    <dgm:pt modelId="{6986494C-F522-4F5E-8F38-F80063C0DA78}" type="pres">
      <dgm:prSet presAssocID="{4C85A2E7-76E5-41AF-957F-7BE8C7A75264}" presName="bgRect" presStyleLbl="bgShp" presStyleIdx="1" presStyleCnt="4"/>
      <dgm:spPr/>
    </dgm:pt>
    <dgm:pt modelId="{D9C23012-F435-440D-9BAA-621F177A9FA3}" type="pres">
      <dgm:prSet presAssocID="{4C85A2E7-76E5-41AF-957F-7BE8C7A7526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4148BF2-93B6-4A35-AA30-A8239F872619}" type="pres">
      <dgm:prSet presAssocID="{4C85A2E7-76E5-41AF-957F-7BE8C7A75264}" presName="spaceRect" presStyleCnt="0"/>
      <dgm:spPr/>
    </dgm:pt>
    <dgm:pt modelId="{F231238C-CC65-46DC-A464-01D9980CF7E6}" type="pres">
      <dgm:prSet presAssocID="{4C85A2E7-76E5-41AF-957F-7BE8C7A75264}" presName="parTx" presStyleLbl="revTx" presStyleIdx="1" presStyleCnt="4">
        <dgm:presLayoutVars>
          <dgm:chMax val="0"/>
          <dgm:chPref val="0"/>
        </dgm:presLayoutVars>
      </dgm:prSet>
      <dgm:spPr/>
    </dgm:pt>
    <dgm:pt modelId="{4391C273-8617-41BD-8007-D1039E2A1E6B}" type="pres">
      <dgm:prSet presAssocID="{800190A8-0C79-4091-87E8-1E8CA0E6D20A}" presName="sibTrans" presStyleCnt="0"/>
      <dgm:spPr/>
    </dgm:pt>
    <dgm:pt modelId="{5F508F1C-156A-4DF1-9D62-5162F37E06FD}" type="pres">
      <dgm:prSet presAssocID="{AE00BA1F-BD5F-40A8-B4BA-ACF35B3D1EBB}" presName="compNode" presStyleCnt="0"/>
      <dgm:spPr/>
    </dgm:pt>
    <dgm:pt modelId="{F0567EA3-B374-4644-A173-86CC7524C380}" type="pres">
      <dgm:prSet presAssocID="{AE00BA1F-BD5F-40A8-B4BA-ACF35B3D1EBB}" presName="bgRect" presStyleLbl="bgShp" presStyleIdx="2" presStyleCnt="4"/>
      <dgm:spPr/>
    </dgm:pt>
    <dgm:pt modelId="{03E22576-9581-4534-84BE-DCFF4983F164}" type="pres">
      <dgm:prSet presAssocID="{AE00BA1F-BD5F-40A8-B4BA-ACF35B3D1EB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663F8FE4-1ADF-482D-831B-38BA5C69DBE6}" type="pres">
      <dgm:prSet presAssocID="{AE00BA1F-BD5F-40A8-B4BA-ACF35B3D1EBB}" presName="spaceRect" presStyleCnt="0"/>
      <dgm:spPr/>
    </dgm:pt>
    <dgm:pt modelId="{664EDD6B-6DA7-4CD7-95D5-2EFE22306CF9}" type="pres">
      <dgm:prSet presAssocID="{AE00BA1F-BD5F-40A8-B4BA-ACF35B3D1EBB}" presName="parTx" presStyleLbl="revTx" presStyleIdx="2" presStyleCnt="4">
        <dgm:presLayoutVars>
          <dgm:chMax val="0"/>
          <dgm:chPref val="0"/>
        </dgm:presLayoutVars>
      </dgm:prSet>
      <dgm:spPr/>
    </dgm:pt>
    <dgm:pt modelId="{9A65C307-21A1-4054-9663-716C52BA449F}" type="pres">
      <dgm:prSet presAssocID="{1E78EFA5-4146-4593-85C0-966C0E6BE872}" presName="sibTrans" presStyleCnt="0"/>
      <dgm:spPr/>
    </dgm:pt>
    <dgm:pt modelId="{49E19BED-28D0-4575-A705-7CAFC2C60B70}" type="pres">
      <dgm:prSet presAssocID="{E618B49D-8137-442C-91CD-12469B391B64}" presName="compNode" presStyleCnt="0"/>
      <dgm:spPr/>
    </dgm:pt>
    <dgm:pt modelId="{EE2AC77D-1D13-4286-967D-3329AC3E7D11}" type="pres">
      <dgm:prSet presAssocID="{E618B49D-8137-442C-91CD-12469B391B64}" presName="bgRect" presStyleLbl="bgShp" presStyleIdx="3" presStyleCnt="4"/>
      <dgm:spPr/>
    </dgm:pt>
    <dgm:pt modelId="{65852BD9-5194-4D6E-A5F8-3F925D8E03F2}" type="pres">
      <dgm:prSet presAssocID="{E618B49D-8137-442C-91CD-12469B391B6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12012AFD-5FB7-4F79-BDA1-21EEF640875B}" type="pres">
      <dgm:prSet presAssocID="{E618B49D-8137-442C-91CD-12469B391B64}" presName="spaceRect" presStyleCnt="0"/>
      <dgm:spPr/>
    </dgm:pt>
    <dgm:pt modelId="{0D39BE59-B475-442E-AE87-7C466ADB1463}" type="pres">
      <dgm:prSet presAssocID="{E618B49D-8137-442C-91CD-12469B391B6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EF3A830-AD2B-4E47-9F2B-6445BEF227C8}" srcId="{AAF95908-B6DD-403D-A3B9-AE6F8E855B6D}" destId="{AE00BA1F-BD5F-40A8-B4BA-ACF35B3D1EBB}" srcOrd="2" destOrd="0" parTransId="{9026AA74-BEFC-4145-A22A-F70A14E105B5}" sibTransId="{1E78EFA5-4146-4593-85C0-966C0E6BE872}"/>
    <dgm:cxn modelId="{FB9FA634-1926-4AEC-B035-0D2F1E92D9D0}" type="presOf" srcId="{AE00BA1F-BD5F-40A8-B4BA-ACF35B3D1EBB}" destId="{664EDD6B-6DA7-4CD7-95D5-2EFE22306CF9}" srcOrd="0" destOrd="0" presId="urn:microsoft.com/office/officeart/2018/2/layout/IconVerticalSolidList"/>
    <dgm:cxn modelId="{6B01463D-1FFF-49F0-9DA2-1B30D838EEDC}" type="presOf" srcId="{E618B49D-8137-442C-91CD-12469B391B64}" destId="{0D39BE59-B475-442E-AE87-7C466ADB1463}" srcOrd="0" destOrd="0" presId="urn:microsoft.com/office/officeart/2018/2/layout/IconVerticalSolidList"/>
    <dgm:cxn modelId="{26064387-485D-430D-8BDA-2E8D01DF368E}" type="presOf" srcId="{AAF95908-B6DD-403D-A3B9-AE6F8E855B6D}" destId="{325227B9-1CF0-46A0-9425-24C41F35B11B}" srcOrd="0" destOrd="0" presId="urn:microsoft.com/office/officeart/2018/2/layout/IconVerticalSolidList"/>
    <dgm:cxn modelId="{F93ED0B4-CA10-4D65-A8A7-F65494FEF7F5}" type="presOf" srcId="{31CA64DF-8059-4473-898F-D375E7A7D96F}" destId="{707C6662-CA56-453A-8084-8E4C4AEF5447}" srcOrd="0" destOrd="0" presId="urn:microsoft.com/office/officeart/2018/2/layout/IconVerticalSolidList"/>
    <dgm:cxn modelId="{1362D9B9-10E8-41A1-B77E-647FF3B89921}" srcId="{AAF95908-B6DD-403D-A3B9-AE6F8E855B6D}" destId="{E618B49D-8137-442C-91CD-12469B391B64}" srcOrd="3" destOrd="0" parTransId="{73C3D395-B604-44A1-AE86-5645B9866078}" sibTransId="{D88B60D1-DE18-40F5-986F-6C89352738D3}"/>
    <dgm:cxn modelId="{0DFEF2CC-76EA-47E8-8862-54CADA13019B}" srcId="{AAF95908-B6DD-403D-A3B9-AE6F8E855B6D}" destId="{31CA64DF-8059-4473-898F-D375E7A7D96F}" srcOrd="0" destOrd="0" parTransId="{6F485A52-0B04-485C-B191-A4396526A069}" sibTransId="{2CF1B624-2F96-4282-A7BB-68F7AFA8FC0B}"/>
    <dgm:cxn modelId="{5801C5D6-C221-4C55-AF57-06A140D9F85E}" srcId="{AAF95908-B6DD-403D-A3B9-AE6F8E855B6D}" destId="{4C85A2E7-76E5-41AF-957F-7BE8C7A75264}" srcOrd="1" destOrd="0" parTransId="{00FDF199-C3E9-4B12-8062-F0D061A4A564}" sibTransId="{800190A8-0C79-4091-87E8-1E8CA0E6D20A}"/>
    <dgm:cxn modelId="{F32AA2F4-9D47-43FC-BBB1-87A467A794C0}" type="presOf" srcId="{4C85A2E7-76E5-41AF-957F-7BE8C7A75264}" destId="{F231238C-CC65-46DC-A464-01D9980CF7E6}" srcOrd="0" destOrd="0" presId="urn:microsoft.com/office/officeart/2018/2/layout/IconVerticalSolidList"/>
    <dgm:cxn modelId="{8EB9EBCC-9DF1-444C-B69A-EE505C93D0BE}" type="presParOf" srcId="{325227B9-1CF0-46A0-9425-24C41F35B11B}" destId="{E5AE8FA8-9C8E-4067-9789-4B799F91154E}" srcOrd="0" destOrd="0" presId="urn:microsoft.com/office/officeart/2018/2/layout/IconVerticalSolidList"/>
    <dgm:cxn modelId="{5202E4A8-6DD3-467D-994E-36DA1885589C}" type="presParOf" srcId="{E5AE8FA8-9C8E-4067-9789-4B799F91154E}" destId="{F9F2CA0F-B6FB-4385-A2D2-DB7F2602A805}" srcOrd="0" destOrd="0" presId="urn:microsoft.com/office/officeart/2018/2/layout/IconVerticalSolidList"/>
    <dgm:cxn modelId="{D5290BA1-1003-45F7-93F6-CAACB168FD50}" type="presParOf" srcId="{E5AE8FA8-9C8E-4067-9789-4B799F91154E}" destId="{9C1B916C-6E5D-41BE-B7BE-A680677A908A}" srcOrd="1" destOrd="0" presId="urn:microsoft.com/office/officeart/2018/2/layout/IconVerticalSolidList"/>
    <dgm:cxn modelId="{2CF84361-3A57-47C6-92EB-8DA660FDCEC3}" type="presParOf" srcId="{E5AE8FA8-9C8E-4067-9789-4B799F91154E}" destId="{C840EE9B-7341-4131-BDD2-21512CB3B200}" srcOrd="2" destOrd="0" presId="urn:microsoft.com/office/officeart/2018/2/layout/IconVerticalSolidList"/>
    <dgm:cxn modelId="{4E929F1A-4607-4EBE-AE40-F42D2DBB19A3}" type="presParOf" srcId="{E5AE8FA8-9C8E-4067-9789-4B799F91154E}" destId="{707C6662-CA56-453A-8084-8E4C4AEF5447}" srcOrd="3" destOrd="0" presId="urn:microsoft.com/office/officeart/2018/2/layout/IconVerticalSolidList"/>
    <dgm:cxn modelId="{40F130A6-20C9-43A8-B1F0-B576CC428DAD}" type="presParOf" srcId="{325227B9-1CF0-46A0-9425-24C41F35B11B}" destId="{E291A4B6-B762-493B-AEBD-8A8045EE7481}" srcOrd="1" destOrd="0" presId="urn:microsoft.com/office/officeart/2018/2/layout/IconVerticalSolidList"/>
    <dgm:cxn modelId="{B8FF7A19-BAF5-49A6-B203-345FBB80291D}" type="presParOf" srcId="{325227B9-1CF0-46A0-9425-24C41F35B11B}" destId="{A48E9B30-D1F0-4E66-A61F-59F8806B30FF}" srcOrd="2" destOrd="0" presId="urn:microsoft.com/office/officeart/2018/2/layout/IconVerticalSolidList"/>
    <dgm:cxn modelId="{6AE43B93-1694-452B-A5CF-39C5B4ACD2D5}" type="presParOf" srcId="{A48E9B30-D1F0-4E66-A61F-59F8806B30FF}" destId="{6986494C-F522-4F5E-8F38-F80063C0DA78}" srcOrd="0" destOrd="0" presId="urn:microsoft.com/office/officeart/2018/2/layout/IconVerticalSolidList"/>
    <dgm:cxn modelId="{E10AA664-52B2-4EA5-B1F4-4050AB50B03C}" type="presParOf" srcId="{A48E9B30-D1F0-4E66-A61F-59F8806B30FF}" destId="{D9C23012-F435-440D-9BAA-621F177A9FA3}" srcOrd="1" destOrd="0" presId="urn:microsoft.com/office/officeart/2018/2/layout/IconVerticalSolidList"/>
    <dgm:cxn modelId="{0E1307E0-732B-45B8-BAFC-80CC94B84F41}" type="presParOf" srcId="{A48E9B30-D1F0-4E66-A61F-59F8806B30FF}" destId="{84148BF2-93B6-4A35-AA30-A8239F872619}" srcOrd="2" destOrd="0" presId="urn:microsoft.com/office/officeart/2018/2/layout/IconVerticalSolidList"/>
    <dgm:cxn modelId="{F1DD045D-76F7-4F60-BB6F-BBF37C072BEA}" type="presParOf" srcId="{A48E9B30-D1F0-4E66-A61F-59F8806B30FF}" destId="{F231238C-CC65-46DC-A464-01D9980CF7E6}" srcOrd="3" destOrd="0" presId="urn:microsoft.com/office/officeart/2018/2/layout/IconVerticalSolidList"/>
    <dgm:cxn modelId="{AA6FD920-38FD-4307-9952-288C7906D3A4}" type="presParOf" srcId="{325227B9-1CF0-46A0-9425-24C41F35B11B}" destId="{4391C273-8617-41BD-8007-D1039E2A1E6B}" srcOrd="3" destOrd="0" presId="urn:microsoft.com/office/officeart/2018/2/layout/IconVerticalSolidList"/>
    <dgm:cxn modelId="{E7477834-B50B-4CCB-9673-295E67106D2A}" type="presParOf" srcId="{325227B9-1CF0-46A0-9425-24C41F35B11B}" destId="{5F508F1C-156A-4DF1-9D62-5162F37E06FD}" srcOrd="4" destOrd="0" presId="urn:microsoft.com/office/officeart/2018/2/layout/IconVerticalSolidList"/>
    <dgm:cxn modelId="{44D2E6F5-FD49-4A22-9EC9-9F170DD50CBA}" type="presParOf" srcId="{5F508F1C-156A-4DF1-9D62-5162F37E06FD}" destId="{F0567EA3-B374-4644-A173-86CC7524C380}" srcOrd="0" destOrd="0" presId="urn:microsoft.com/office/officeart/2018/2/layout/IconVerticalSolidList"/>
    <dgm:cxn modelId="{9EF76A1D-01C2-4100-B0D0-16BFE515E802}" type="presParOf" srcId="{5F508F1C-156A-4DF1-9D62-5162F37E06FD}" destId="{03E22576-9581-4534-84BE-DCFF4983F164}" srcOrd="1" destOrd="0" presId="urn:microsoft.com/office/officeart/2018/2/layout/IconVerticalSolidList"/>
    <dgm:cxn modelId="{E6ED82EC-E543-428C-AF58-ABF8B6377572}" type="presParOf" srcId="{5F508F1C-156A-4DF1-9D62-5162F37E06FD}" destId="{663F8FE4-1ADF-482D-831B-38BA5C69DBE6}" srcOrd="2" destOrd="0" presId="urn:microsoft.com/office/officeart/2018/2/layout/IconVerticalSolidList"/>
    <dgm:cxn modelId="{3B5D92EA-812A-455C-9F65-8664C2D033C2}" type="presParOf" srcId="{5F508F1C-156A-4DF1-9D62-5162F37E06FD}" destId="{664EDD6B-6DA7-4CD7-95D5-2EFE22306CF9}" srcOrd="3" destOrd="0" presId="urn:microsoft.com/office/officeart/2018/2/layout/IconVerticalSolidList"/>
    <dgm:cxn modelId="{AC5C74A5-3CCF-4495-BF45-E6E2CEB7D1A7}" type="presParOf" srcId="{325227B9-1CF0-46A0-9425-24C41F35B11B}" destId="{9A65C307-21A1-4054-9663-716C52BA449F}" srcOrd="5" destOrd="0" presId="urn:microsoft.com/office/officeart/2018/2/layout/IconVerticalSolidList"/>
    <dgm:cxn modelId="{1DC3E4B0-B4AC-413D-B262-7997CA9B3634}" type="presParOf" srcId="{325227B9-1CF0-46A0-9425-24C41F35B11B}" destId="{49E19BED-28D0-4575-A705-7CAFC2C60B70}" srcOrd="6" destOrd="0" presId="urn:microsoft.com/office/officeart/2018/2/layout/IconVerticalSolidList"/>
    <dgm:cxn modelId="{A1B76E48-B7D6-4A52-9ADD-9EDACA154EB2}" type="presParOf" srcId="{49E19BED-28D0-4575-A705-7CAFC2C60B70}" destId="{EE2AC77D-1D13-4286-967D-3329AC3E7D11}" srcOrd="0" destOrd="0" presId="urn:microsoft.com/office/officeart/2018/2/layout/IconVerticalSolidList"/>
    <dgm:cxn modelId="{86B21D95-5D8D-4EAF-9C18-DEEFA78AE6F5}" type="presParOf" srcId="{49E19BED-28D0-4575-A705-7CAFC2C60B70}" destId="{65852BD9-5194-4D6E-A5F8-3F925D8E03F2}" srcOrd="1" destOrd="0" presId="urn:microsoft.com/office/officeart/2018/2/layout/IconVerticalSolidList"/>
    <dgm:cxn modelId="{A7C9EC80-EDAE-4D70-B49C-0D53B27BE1B9}" type="presParOf" srcId="{49E19BED-28D0-4575-A705-7CAFC2C60B70}" destId="{12012AFD-5FB7-4F79-BDA1-21EEF640875B}" srcOrd="2" destOrd="0" presId="urn:microsoft.com/office/officeart/2018/2/layout/IconVerticalSolidList"/>
    <dgm:cxn modelId="{E0F5D69D-F168-41E9-A6FA-707781754BFD}" type="presParOf" srcId="{49E19BED-28D0-4575-A705-7CAFC2C60B70}" destId="{0D39BE59-B475-442E-AE87-7C466ADB14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0F62E9-23A0-4068-8FE6-4A18D8EC35E1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CB85E69-8B9E-4EBE-A769-084EBC0D06CC}">
      <dgm:prSet/>
      <dgm:spPr/>
      <dgm:t>
        <a:bodyPr/>
        <a:lstStyle/>
        <a:p>
          <a:r>
            <a:rPr lang="km-KH"/>
            <a:t>ការធ្វើសមារណកម្ម និង ការបញ្ជួនបន្ត</a:t>
          </a:r>
          <a:endParaRPr lang="en-US"/>
        </a:p>
      </dgm:t>
    </dgm:pt>
    <dgm:pt modelId="{F44EE03E-3EF1-4B5F-85A0-A93114C4A7E8}" type="parTrans" cxnId="{970B6081-7C85-46B2-BF96-54E55EBC7B99}">
      <dgm:prSet/>
      <dgm:spPr/>
      <dgm:t>
        <a:bodyPr/>
        <a:lstStyle/>
        <a:p>
          <a:endParaRPr lang="en-US"/>
        </a:p>
      </dgm:t>
    </dgm:pt>
    <dgm:pt modelId="{8BB4A8A9-2721-4840-ABC3-A2969F72F520}" type="sibTrans" cxnId="{970B6081-7C85-46B2-BF96-54E55EBC7B99}">
      <dgm:prSet/>
      <dgm:spPr/>
      <dgm:t>
        <a:bodyPr/>
        <a:lstStyle/>
        <a:p>
          <a:endParaRPr lang="en-US"/>
        </a:p>
      </dgm:t>
    </dgm:pt>
    <dgm:pt modelId="{98BA869D-82BA-434F-B7A0-662A7CF3F1DA}">
      <dgm:prSet/>
      <dgm:spPr/>
      <dgm:t>
        <a:bodyPr/>
        <a:lstStyle/>
        <a:p>
          <a:r>
            <a:rPr lang="km-KH" dirty="0"/>
            <a:t>ធ្វើការប៉ាន់ប្រមាណជាបឋម និងការគាំទ្របន្ទាន់សំរាប់ជនងាយរងគ្រោះ និងងាយរងគ្រោះពីការជួញដូរ និងកេងប្រវ័ញ្ចផ្លូវភេទ និងកំលាំងពលកម្ម ដែលមានអាយុចាប់ពី ១៨ឆ្នាំឡើង។</a:t>
          </a:r>
          <a:endParaRPr lang="en-US" dirty="0"/>
        </a:p>
      </dgm:t>
    </dgm:pt>
    <dgm:pt modelId="{6F05ED02-E7E6-420C-B5E9-EA3CF1B04425}" type="parTrans" cxnId="{C09C4351-2706-4EAD-9021-0F848B8D865B}">
      <dgm:prSet/>
      <dgm:spPr/>
      <dgm:t>
        <a:bodyPr/>
        <a:lstStyle/>
        <a:p>
          <a:endParaRPr lang="en-US"/>
        </a:p>
      </dgm:t>
    </dgm:pt>
    <dgm:pt modelId="{2F2F3380-EA91-4D8A-9497-D6506074F730}" type="sibTrans" cxnId="{C09C4351-2706-4EAD-9021-0F848B8D865B}">
      <dgm:prSet/>
      <dgm:spPr/>
      <dgm:t>
        <a:bodyPr/>
        <a:lstStyle/>
        <a:p>
          <a:endParaRPr lang="en-US"/>
        </a:p>
      </dgm:t>
    </dgm:pt>
    <dgm:pt modelId="{84BB02E6-048A-4630-8064-3F7FBAE4A3E7}">
      <dgm:prSet/>
      <dgm:spPr/>
      <dgm:t>
        <a:bodyPr/>
        <a:lstStyle/>
        <a:p>
          <a:r>
            <a:rPr lang="km-KH" dirty="0"/>
            <a:t>ផ្តល់នូវជម្រើសសេវាចិត្តសង្គម ផ្ទះស្នាក់បណ្តោះអាសន្ន ការថែទាំចិត្តសាស្រ្ត  សម្របសម្រួលការពិនិត្យ និងព្យាបាល និងធ្វើសមាហរណកម្មជនរងគ្រោះទៅក្នុងសហគមន៍វិញ។</a:t>
          </a:r>
          <a:endParaRPr lang="en-US" dirty="0"/>
        </a:p>
      </dgm:t>
    </dgm:pt>
    <dgm:pt modelId="{A5B87667-FD87-4E84-B9C1-220565B857E1}" type="parTrans" cxnId="{826E288B-6B3A-463B-BF4C-41D4796D70F2}">
      <dgm:prSet/>
      <dgm:spPr/>
      <dgm:t>
        <a:bodyPr/>
        <a:lstStyle/>
        <a:p>
          <a:endParaRPr lang="en-US"/>
        </a:p>
      </dgm:t>
    </dgm:pt>
    <dgm:pt modelId="{119AAB40-F5F9-4CFA-A99E-11A3FE7B16F2}" type="sibTrans" cxnId="{826E288B-6B3A-463B-BF4C-41D4796D70F2}">
      <dgm:prSet/>
      <dgm:spPr/>
      <dgm:t>
        <a:bodyPr/>
        <a:lstStyle/>
        <a:p>
          <a:endParaRPr lang="en-US"/>
        </a:p>
      </dgm:t>
    </dgm:pt>
    <dgm:pt modelId="{56DCE4A9-A693-4857-9876-20089B548189}">
      <dgm:prSet/>
      <dgm:spPr/>
      <dgm:t>
        <a:bodyPr/>
        <a:lstStyle/>
        <a:p>
          <a:r>
            <a:rPr lang="km-KH"/>
            <a:t>ផ្តល់សេវាកម្មគ្រប់គ្រងករណីក្នុងសហគមន៏យ៉ាងហោចណាស់ ១៨ខែ។ </a:t>
          </a:r>
          <a:endParaRPr lang="en-US"/>
        </a:p>
      </dgm:t>
    </dgm:pt>
    <dgm:pt modelId="{7B8DA752-23E9-4CF8-9F39-11FC424806F7}" type="parTrans" cxnId="{1748F1D6-79DD-4749-9EFE-B69390C8E934}">
      <dgm:prSet/>
      <dgm:spPr/>
      <dgm:t>
        <a:bodyPr/>
        <a:lstStyle/>
        <a:p>
          <a:endParaRPr lang="en-US"/>
        </a:p>
      </dgm:t>
    </dgm:pt>
    <dgm:pt modelId="{F210756E-E3F4-4BB7-A75A-B6DFE261A1B4}" type="sibTrans" cxnId="{1748F1D6-79DD-4749-9EFE-B69390C8E934}">
      <dgm:prSet/>
      <dgm:spPr/>
      <dgm:t>
        <a:bodyPr/>
        <a:lstStyle/>
        <a:p>
          <a:endParaRPr lang="en-US"/>
        </a:p>
      </dgm:t>
    </dgm:pt>
    <dgm:pt modelId="{FAFB883D-BB3F-4E49-A7A1-173133A2DC4F}" type="pres">
      <dgm:prSet presAssocID="{A50F62E9-23A0-4068-8FE6-4A18D8EC35E1}" presName="vert0" presStyleCnt="0">
        <dgm:presLayoutVars>
          <dgm:dir/>
          <dgm:animOne val="branch"/>
          <dgm:animLvl val="lvl"/>
        </dgm:presLayoutVars>
      </dgm:prSet>
      <dgm:spPr/>
    </dgm:pt>
    <dgm:pt modelId="{D970ED61-B02E-4368-AAB3-2DD1DF22B121}" type="pres">
      <dgm:prSet presAssocID="{4CB85E69-8B9E-4EBE-A769-084EBC0D06CC}" presName="thickLine" presStyleLbl="alignNode1" presStyleIdx="0" presStyleCnt="4"/>
      <dgm:spPr/>
    </dgm:pt>
    <dgm:pt modelId="{4AC8ADAF-2F7E-4ED4-9035-4BEDCA63DE96}" type="pres">
      <dgm:prSet presAssocID="{4CB85E69-8B9E-4EBE-A769-084EBC0D06CC}" presName="horz1" presStyleCnt="0"/>
      <dgm:spPr/>
    </dgm:pt>
    <dgm:pt modelId="{98111CFA-6918-4407-BD0E-CC0A025688A5}" type="pres">
      <dgm:prSet presAssocID="{4CB85E69-8B9E-4EBE-A769-084EBC0D06CC}" presName="tx1" presStyleLbl="revTx" presStyleIdx="0" presStyleCnt="4"/>
      <dgm:spPr/>
    </dgm:pt>
    <dgm:pt modelId="{6BE2BF13-B5D5-4F1D-98E9-11B837BD0823}" type="pres">
      <dgm:prSet presAssocID="{4CB85E69-8B9E-4EBE-A769-084EBC0D06CC}" presName="vert1" presStyleCnt="0"/>
      <dgm:spPr/>
    </dgm:pt>
    <dgm:pt modelId="{3DE07D84-71DF-490D-BB54-76938D76E66C}" type="pres">
      <dgm:prSet presAssocID="{98BA869D-82BA-434F-B7A0-662A7CF3F1DA}" presName="thickLine" presStyleLbl="alignNode1" presStyleIdx="1" presStyleCnt="4"/>
      <dgm:spPr/>
    </dgm:pt>
    <dgm:pt modelId="{ED0D8556-6365-4FA2-AD13-0827869764BF}" type="pres">
      <dgm:prSet presAssocID="{98BA869D-82BA-434F-B7A0-662A7CF3F1DA}" presName="horz1" presStyleCnt="0"/>
      <dgm:spPr/>
    </dgm:pt>
    <dgm:pt modelId="{2E397B93-24E6-4B77-9D17-CD37D62B6F69}" type="pres">
      <dgm:prSet presAssocID="{98BA869D-82BA-434F-B7A0-662A7CF3F1DA}" presName="tx1" presStyleLbl="revTx" presStyleIdx="1" presStyleCnt="4"/>
      <dgm:spPr/>
    </dgm:pt>
    <dgm:pt modelId="{6ACB9826-88CF-45E6-BF66-C6F9E75041DA}" type="pres">
      <dgm:prSet presAssocID="{98BA869D-82BA-434F-B7A0-662A7CF3F1DA}" presName="vert1" presStyleCnt="0"/>
      <dgm:spPr/>
    </dgm:pt>
    <dgm:pt modelId="{45439BF5-CE90-49F0-AF55-0892AFC74BEF}" type="pres">
      <dgm:prSet presAssocID="{84BB02E6-048A-4630-8064-3F7FBAE4A3E7}" presName="thickLine" presStyleLbl="alignNode1" presStyleIdx="2" presStyleCnt="4"/>
      <dgm:spPr/>
    </dgm:pt>
    <dgm:pt modelId="{E806DBD5-B39A-49E1-932B-678ECE09350B}" type="pres">
      <dgm:prSet presAssocID="{84BB02E6-048A-4630-8064-3F7FBAE4A3E7}" presName="horz1" presStyleCnt="0"/>
      <dgm:spPr/>
    </dgm:pt>
    <dgm:pt modelId="{237055F2-D6F7-434E-81FE-3B1D7F29A792}" type="pres">
      <dgm:prSet presAssocID="{84BB02E6-048A-4630-8064-3F7FBAE4A3E7}" presName="tx1" presStyleLbl="revTx" presStyleIdx="2" presStyleCnt="4"/>
      <dgm:spPr/>
    </dgm:pt>
    <dgm:pt modelId="{EC559700-5EDB-4F76-A031-85716DE07904}" type="pres">
      <dgm:prSet presAssocID="{84BB02E6-048A-4630-8064-3F7FBAE4A3E7}" presName="vert1" presStyleCnt="0"/>
      <dgm:spPr/>
    </dgm:pt>
    <dgm:pt modelId="{C649FDF1-2F0D-49B9-9E6F-710C83C16A43}" type="pres">
      <dgm:prSet presAssocID="{56DCE4A9-A693-4857-9876-20089B548189}" presName="thickLine" presStyleLbl="alignNode1" presStyleIdx="3" presStyleCnt="4"/>
      <dgm:spPr/>
    </dgm:pt>
    <dgm:pt modelId="{24F68604-35E6-4CAA-865F-0BCB3319CB0E}" type="pres">
      <dgm:prSet presAssocID="{56DCE4A9-A693-4857-9876-20089B548189}" presName="horz1" presStyleCnt="0"/>
      <dgm:spPr/>
    </dgm:pt>
    <dgm:pt modelId="{6C4CFAE6-341D-4092-931E-5BEDB6A77254}" type="pres">
      <dgm:prSet presAssocID="{56DCE4A9-A693-4857-9876-20089B548189}" presName="tx1" presStyleLbl="revTx" presStyleIdx="3" presStyleCnt="4"/>
      <dgm:spPr/>
    </dgm:pt>
    <dgm:pt modelId="{9B57A516-B6C9-40D7-859B-E7FE9A5A7566}" type="pres">
      <dgm:prSet presAssocID="{56DCE4A9-A693-4857-9876-20089B548189}" presName="vert1" presStyleCnt="0"/>
      <dgm:spPr/>
    </dgm:pt>
  </dgm:ptLst>
  <dgm:cxnLst>
    <dgm:cxn modelId="{01BBFF6B-783C-4971-B5E6-873354207DDE}" type="presOf" srcId="{98BA869D-82BA-434F-B7A0-662A7CF3F1DA}" destId="{2E397B93-24E6-4B77-9D17-CD37D62B6F69}" srcOrd="0" destOrd="0" presId="urn:microsoft.com/office/officeart/2008/layout/LinedList"/>
    <dgm:cxn modelId="{E6C60F6F-0048-41E7-B670-BD3A84F89534}" type="presOf" srcId="{A50F62E9-23A0-4068-8FE6-4A18D8EC35E1}" destId="{FAFB883D-BB3F-4E49-A7A1-173133A2DC4F}" srcOrd="0" destOrd="0" presId="urn:microsoft.com/office/officeart/2008/layout/LinedList"/>
    <dgm:cxn modelId="{C09C4351-2706-4EAD-9021-0F848B8D865B}" srcId="{A50F62E9-23A0-4068-8FE6-4A18D8EC35E1}" destId="{98BA869D-82BA-434F-B7A0-662A7CF3F1DA}" srcOrd="1" destOrd="0" parTransId="{6F05ED02-E7E6-420C-B5E9-EA3CF1B04425}" sibTransId="{2F2F3380-EA91-4D8A-9497-D6506074F730}"/>
    <dgm:cxn modelId="{0E342757-4CA2-4D76-B8EC-78BCF28C6E11}" type="presOf" srcId="{4CB85E69-8B9E-4EBE-A769-084EBC0D06CC}" destId="{98111CFA-6918-4407-BD0E-CC0A025688A5}" srcOrd="0" destOrd="0" presId="urn:microsoft.com/office/officeart/2008/layout/LinedList"/>
    <dgm:cxn modelId="{970B6081-7C85-46B2-BF96-54E55EBC7B99}" srcId="{A50F62E9-23A0-4068-8FE6-4A18D8EC35E1}" destId="{4CB85E69-8B9E-4EBE-A769-084EBC0D06CC}" srcOrd="0" destOrd="0" parTransId="{F44EE03E-3EF1-4B5F-85A0-A93114C4A7E8}" sibTransId="{8BB4A8A9-2721-4840-ABC3-A2969F72F520}"/>
    <dgm:cxn modelId="{826E288B-6B3A-463B-BF4C-41D4796D70F2}" srcId="{A50F62E9-23A0-4068-8FE6-4A18D8EC35E1}" destId="{84BB02E6-048A-4630-8064-3F7FBAE4A3E7}" srcOrd="2" destOrd="0" parTransId="{A5B87667-FD87-4E84-B9C1-220565B857E1}" sibTransId="{119AAB40-F5F9-4CFA-A99E-11A3FE7B16F2}"/>
    <dgm:cxn modelId="{1748F1D6-79DD-4749-9EFE-B69390C8E934}" srcId="{A50F62E9-23A0-4068-8FE6-4A18D8EC35E1}" destId="{56DCE4A9-A693-4857-9876-20089B548189}" srcOrd="3" destOrd="0" parTransId="{7B8DA752-23E9-4CF8-9F39-11FC424806F7}" sibTransId="{F210756E-E3F4-4BB7-A75A-B6DFE261A1B4}"/>
    <dgm:cxn modelId="{4D42F7E5-C2E1-43B2-9F37-1DA3A3394DF9}" type="presOf" srcId="{56DCE4A9-A693-4857-9876-20089B548189}" destId="{6C4CFAE6-341D-4092-931E-5BEDB6A77254}" srcOrd="0" destOrd="0" presId="urn:microsoft.com/office/officeart/2008/layout/LinedList"/>
    <dgm:cxn modelId="{E6A9C5E7-3B12-41F9-A171-B2B8FB4FEFAF}" type="presOf" srcId="{84BB02E6-048A-4630-8064-3F7FBAE4A3E7}" destId="{237055F2-D6F7-434E-81FE-3B1D7F29A792}" srcOrd="0" destOrd="0" presId="urn:microsoft.com/office/officeart/2008/layout/LinedList"/>
    <dgm:cxn modelId="{D247225C-F301-45FB-9ECD-9FC924E515D9}" type="presParOf" srcId="{FAFB883D-BB3F-4E49-A7A1-173133A2DC4F}" destId="{D970ED61-B02E-4368-AAB3-2DD1DF22B121}" srcOrd="0" destOrd="0" presId="urn:microsoft.com/office/officeart/2008/layout/LinedList"/>
    <dgm:cxn modelId="{AB25E3E7-E520-43FC-96FE-7A1F8DA06E10}" type="presParOf" srcId="{FAFB883D-BB3F-4E49-A7A1-173133A2DC4F}" destId="{4AC8ADAF-2F7E-4ED4-9035-4BEDCA63DE96}" srcOrd="1" destOrd="0" presId="urn:microsoft.com/office/officeart/2008/layout/LinedList"/>
    <dgm:cxn modelId="{10EE462C-3717-4B01-AC58-811914E75AF1}" type="presParOf" srcId="{4AC8ADAF-2F7E-4ED4-9035-4BEDCA63DE96}" destId="{98111CFA-6918-4407-BD0E-CC0A025688A5}" srcOrd="0" destOrd="0" presId="urn:microsoft.com/office/officeart/2008/layout/LinedList"/>
    <dgm:cxn modelId="{42E06E6D-4253-4588-9C83-EFC86EE7AA5E}" type="presParOf" srcId="{4AC8ADAF-2F7E-4ED4-9035-4BEDCA63DE96}" destId="{6BE2BF13-B5D5-4F1D-98E9-11B837BD0823}" srcOrd="1" destOrd="0" presId="urn:microsoft.com/office/officeart/2008/layout/LinedList"/>
    <dgm:cxn modelId="{01252B15-FE6C-4B99-91D5-AAEAFE5B65C1}" type="presParOf" srcId="{FAFB883D-BB3F-4E49-A7A1-173133A2DC4F}" destId="{3DE07D84-71DF-490D-BB54-76938D76E66C}" srcOrd="2" destOrd="0" presId="urn:microsoft.com/office/officeart/2008/layout/LinedList"/>
    <dgm:cxn modelId="{ACBDEB51-FEE3-4C8B-916F-C7E943C4FDD2}" type="presParOf" srcId="{FAFB883D-BB3F-4E49-A7A1-173133A2DC4F}" destId="{ED0D8556-6365-4FA2-AD13-0827869764BF}" srcOrd="3" destOrd="0" presId="urn:microsoft.com/office/officeart/2008/layout/LinedList"/>
    <dgm:cxn modelId="{8EE25E1F-3A7C-4694-B138-9EBF764399DA}" type="presParOf" srcId="{ED0D8556-6365-4FA2-AD13-0827869764BF}" destId="{2E397B93-24E6-4B77-9D17-CD37D62B6F69}" srcOrd="0" destOrd="0" presId="urn:microsoft.com/office/officeart/2008/layout/LinedList"/>
    <dgm:cxn modelId="{5BAB1D01-F715-4E72-8A3F-5D85E1167BFE}" type="presParOf" srcId="{ED0D8556-6365-4FA2-AD13-0827869764BF}" destId="{6ACB9826-88CF-45E6-BF66-C6F9E75041DA}" srcOrd="1" destOrd="0" presId="urn:microsoft.com/office/officeart/2008/layout/LinedList"/>
    <dgm:cxn modelId="{8BB1D677-5C80-420D-BBAB-3DF076D6F695}" type="presParOf" srcId="{FAFB883D-BB3F-4E49-A7A1-173133A2DC4F}" destId="{45439BF5-CE90-49F0-AF55-0892AFC74BEF}" srcOrd="4" destOrd="0" presId="urn:microsoft.com/office/officeart/2008/layout/LinedList"/>
    <dgm:cxn modelId="{97B6B6DD-C1F4-4710-A1A4-CBCD8B0455E0}" type="presParOf" srcId="{FAFB883D-BB3F-4E49-A7A1-173133A2DC4F}" destId="{E806DBD5-B39A-49E1-932B-678ECE09350B}" srcOrd="5" destOrd="0" presId="urn:microsoft.com/office/officeart/2008/layout/LinedList"/>
    <dgm:cxn modelId="{C1104057-02F2-4372-87AF-64A75157FF5C}" type="presParOf" srcId="{E806DBD5-B39A-49E1-932B-678ECE09350B}" destId="{237055F2-D6F7-434E-81FE-3B1D7F29A792}" srcOrd="0" destOrd="0" presId="urn:microsoft.com/office/officeart/2008/layout/LinedList"/>
    <dgm:cxn modelId="{B69AE5A8-EDCA-4C9D-A12B-6728991B7664}" type="presParOf" srcId="{E806DBD5-B39A-49E1-932B-678ECE09350B}" destId="{EC559700-5EDB-4F76-A031-85716DE07904}" srcOrd="1" destOrd="0" presId="urn:microsoft.com/office/officeart/2008/layout/LinedList"/>
    <dgm:cxn modelId="{1FF1B5C4-5465-46FB-8C1F-48986874ACF9}" type="presParOf" srcId="{FAFB883D-BB3F-4E49-A7A1-173133A2DC4F}" destId="{C649FDF1-2F0D-49B9-9E6F-710C83C16A43}" srcOrd="6" destOrd="0" presId="urn:microsoft.com/office/officeart/2008/layout/LinedList"/>
    <dgm:cxn modelId="{1D1BAC33-0F3F-49CA-9C80-625C2C43BF78}" type="presParOf" srcId="{FAFB883D-BB3F-4E49-A7A1-173133A2DC4F}" destId="{24F68604-35E6-4CAA-865F-0BCB3319CB0E}" srcOrd="7" destOrd="0" presId="urn:microsoft.com/office/officeart/2008/layout/LinedList"/>
    <dgm:cxn modelId="{6E98BF6C-95A3-4669-98BB-D215A30EAAD8}" type="presParOf" srcId="{24F68604-35E6-4CAA-865F-0BCB3319CB0E}" destId="{6C4CFAE6-341D-4092-931E-5BEDB6A77254}" srcOrd="0" destOrd="0" presId="urn:microsoft.com/office/officeart/2008/layout/LinedList"/>
    <dgm:cxn modelId="{8F7BA348-477B-420A-B217-5DBB78C8E6DB}" type="presParOf" srcId="{24F68604-35E6-4CAA-865F-0BCB3319CB0E}" destId="{9B57A516-B6C9-40D7-859B-E7FE9A5A75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A22E32-2EEA-457D-BAC7-A9802C0266D7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C93A20-5016-41E3-A88F-EBE0BD038B29}">
      <dgm:prSet custT="1"/>
      <dgm:spPr/>
      <dgm:t>
        <a:bodyPr/>
        <a:lstStyle/>
        <a:p>
          <a:r>
            <a:rPr lang="km-KH" sz="3600" dirty="0"/>
            <a:t>ផ្តល់នូវឳកាសសំរាប់ជនរងគ្រោះ តាមរយៈការស្វែងរកការងារ ការសម្របសម្រួលការសិក្សា ការបណ្តុះបណ្តាលជំនាញវិជ្ជាជីរៈ និងការចុះកម្មសិក្សា។ល។</a:t>
          </a:r>
          <a:endParaRPr lang="en-US" sz="3600" dirty="0"/>
        </a:p>
      </dgm:t>
    </dgm:pt>
    <dgm:pt modelId="{D110E41C-8223-4C60-9C12-0ACCB5137B39}" type="parTrans" cxnId="{50BD53CF-7A16-4D36-9016-945DA1A66184}">
      <dgm:prSet/>
      <dgm:spPr/>
      <dgm:t>
        <a:bodyPr/>
        <a:lstStyle/>
        <a:p>
          <a:endParaRPr lang="en-US" sz="3600"/>
        </a:p>
      </dgm:t>
    </dgm:pt>
    <dgm:pt modelId="{01B6A42B-370F-41A7-8D9A-1471EDEEB651}" type="sibTrans" cxnId="{50BD53CF-7A16-4D36-9016-945DA1A66184}">
      <dgm:prSet/>
      <dgm:spPr/>
      <dgm:t>
        <a:bodyPr/>
        <a:lstStyle/>
        <a:p>
          <a:endParaRPr lang="en-US" sz="3600"/>
        </a:p>
      </dgm:t>
    </dgm:pt>
    <dgm:pt modelId="{60A197E9-4826-4D3F-8D9D-684A6FC7760D}">
      <dgm:prSet custT="1"/>
      <dgm:spPr/>
      <dgm:t>
        <a:bodyPr/>
        <a:lstStyle/>
        <a:p>
          <a:r>
            <a:rPr lang="km-KH" sz="3600" dirty="0"/>
            <a:t>ផ្តល់សេវាគាំទ្រក្រុមគ្រួសារក្នុងសហគមន៏ និងការពង្រីកមុខរបរផ្សេងៗ</a:t>
          </a:r>
          <a:endParaRPr lang="en-US" sz="3600" dirty="0"/>
        </a:p>
      </dgm:t>
    </dgm:pt>
    <dgm:pt modelId="{87BBD8A9-FAD4-4062-881F-E16F76949F35}" type="parTrans" cxnId="{702B6BA7-4D13-4BAE-BB82-3CD21DCDA9A8}">
      <dgm:prSet/>
      <dgm:spPr/>
      <dgm:t>
        <a:bodyPr/>
        <a:lstStyle/>
        <a:p>
          <a:endParaRPr lang="en-US" sz="3600"/>
        </a:p>
      </dgm:t>
    </dgm:pt>
    <dgm:pt modelId="{767E8618-CC7B-4673-9FD2-3513DA2BBA5C}" type="sibTrans" cxnId="{702B6BA7-4D13-4BAE-BB82-3CD21DCDA9A8}">
      <dgm:prSet/>
      <dgm:spPr/>
      <dgm:t>
        <a:bodyPr/>
        <a:lstStyle/>
        <a:p>
          <a:endParaRPr lang="en-US" sz="3600"/>
        </a:p>
      </dgm:t>
    </dgm:pt>
    <dgm:pt modelId="{1159A47D-93FD-4E93-95D0-C6A3F30AFBAC}">
      <dgm:prSet custT="1"/>
      <dgm:spPr/>
      <dgm:t>
        <a:bodyPr/>
        <a:lstStyle/>
        <a:p>
          <a:r>
            <a:rPr lang="km-KH" sz="3600"/>
            <a:t>ផ្តល់ការស្នាក់នៅ ចំនីអាហារ និង ទឹកប្រាក់ហោប៉ៅ៣០ដុល្លាក្នុងមួយខែ (សំរាប់អតិថិជនស្នាក់នៅក្នុងមណ្ឌល)</a:t>
          </a:r>
          <a:endParaRPr lang="en-US" sz="3600"/>
        </a:p>
      </dgm:t>
    </dgm:pt>
    <dgm:pt modelId="{4C2A0FB1-8B9F-4B1E-BB23-C62545EB9285}" type="parTrans" cxnId="{7EF4AC6D-F9CA-4F23-9A15-6DA4270EC14C}">
      <dgm:prSet/>
      <dgm:spPr/>
      <dgm:t>
        <a:bodyPr/>
        <a:lstStyle/>
        <a:p>
          <a:endParaRPr lang="en-US" sz="3600"/>
        </a:p>
      </dgm:t>
    </dgm:pt>
    <dgm:pt modelId="{D42B31B4-7510-43D3-B088-944694CD5D51}" type="sibTrans" cxnId="{7EF4AC6D-F9CA-4F23-9A15-6DA4270EC14C}">
      <dgm:prSet/>
      <dgm:spPr/>
      <dgm:t>
        <a:bodyPr/>
        <a:lstStyle/>
        <a:p>
          <a:endParaRPr lang="en-US" sz="3600"/>
        </a:p>
      </dgm:t>
    </dgm:pt>
    <dgm:pt modelId="{060F6C15-71EE-4A36-A188-9FC8F659C6A1}" type="pres">
      <dgm:prSet presAssocID="{04A22E32-2EEA-457D-BAC7-A9802C0266D7}" presName="vert0" presStyleCnt="0">
        <dgm:presLayoutVars>
          <dgm:dir/>
          <dgm:animOne val="branch"/>
          <dgm:animLvl val="lvl"/>
        </dgm:presLayoutVars>
      </dgm:prSet>
      <dgm:spPr/>
    </dgm:pt>
    <dgm:pt modelId="{DC4A4BD2-1176-4F2A-B06D-0D7DAD59FCA0}" type="pres">
      <dgm:prSet presAssocID="{46C93A20-5016-41E3-A88F-EBE0BD038B29}" presName="thickLine" presStyleLbl="alignNode1" presStyleIdx="0" presStyleCnt="3"/>
      <dgm:spPr/>
    </dgm:pt>
    <dgm:pt modelId="{C404A1C8-A7C1-4D32-A741-F25F67113467}" type="pres">
      <dgm:prSet presAssocID="{46C93A20-5016-41E3-A88F-EBE0BD038B29}" presName="horz1" presStyleCnt="0"/>
      <dgm:spPr/>
    </dgm:pt>
    <dgm:pt modelId="{0D41F99B-9B61-48EE-B8BC-059837EF5901}" type="pres">
      <dgm:prSet presAssocID="{46C93A20-5016-41E3-A88F-EBE0BD038B29}" presName="tx1" presStyleLbl="revTx" presStyleIdx="0" presStyleCnt="3"/>
      <dgm:spPr/>
    </dgm:pt>
    <dgm:pt modelId="{7C99EF45-4BF1-4836-897A-FCD790C0B636}" type="pres">
      <dgm:prSet presAssocID="{46C93A20-5016-41E3-A88F-EBE0BD038B29}" presName="vert1" presStyleCnt="0"/>
      <dgm:spPr/>
    </dgm:pt>
    <dgm:pt modelId="{8270FEA3-4DA3-4631-81C6-E98F0B6AF421}" type="pres">
      <dgm:prSet presAssocID="{60A197E9-4826-4D3F-8D9D-684A6FC7760D}" presName="thickLine" presStyleLbl="alignNode1" presStyleIdx="1" presStyleCnt="3"/>
      <dgm:spPr/>
    </dgm:pt>
    <dgm:pt modelId="{63122C37-D815-41CE-9F24-1B83565B4278}" type="pres">
      <dgm:prSet presAssocID="{60A197E9-4826-4D3F-8D9D-684A6FC7760D}" presName="horz1" presStyleCnt="0"/>
      <dgm:spPr/>
    </dgm:pt>
    <dgm:pt modelId="{672179AD-2683-44D9-A3AB-E08C58CFCFF8}" type="pres">
      <dgm:prSet presAssocID="{60A197E9-4826-4D3F-8D9D-684A6FC7760D}" presName="tx1" presStyleLbl="revTx" presStyleIdx="1" presStyleCnt="3"/>
      <dgm:spPr/>
    </dgm:pt>
    <dgm:pt modelId="{797B6C77-D3EB-4BB0-A961-D7452F51C0F7}" type="pres">
      <dgm:prSet presAssocID="{60A197E9-4826-4D3F-8D9D-684A6FC7760D}" presName="vert1" presStyleCnt="0"/>
      <dgm:spPr/>
    </dgm:pt>
    <dgm:pt modelId="{0AB5B903-6D59-40EA-9CFB-1F8C2E8D7787}" type="pres">
      <dgm:prSet presAssocID="{1159A47D-93FD-4E93-95D0-C6A3F30AFBAC}" presName="thickLine" presStyleLbl="alignNode1" presStyleIdx="2" presStyleCnt="3"/>
      <dgm:spPr/>
    </dgm:pt>
    <dgm:pt modelId="{3BA06F3A-BE2E-426E-8895-B891A38F50FA}" type="pres">
      <dgm:prSet presAssocID="{1159A47D-93FD-4E93-95D0-C6A3F30AFBAC}" presName="horz1" presStyleCnt="0"/>
      <dgm:spPr/>
    </dgm:pt>
    <dgm:pt modelId="{2669F989-0770-4F6E-8CCF-539FF7AD982F}" type="pres">
      <dgm:prSet presAssocID="{1159A47D-93FD-4E93-95D0-C6A3F30AFBAC}" presName="tx1" presStyleLbl="revTx" presStyleIdx="2" presStyleCnt="3"/>
      <dgm:spPr/>
    </dgm:pt>
    <dgm:pt modelId="{E297F495-E1C7-4A5C-A2DA-B21743081003}" type="pres">
      <dgm:prSet presAssocID="{1159A47D-93FD-4E93-95D0-C6A3F30AFBAC}" presName="vert1" presStyleCnt="0"/>
      <dgm:spPr/>
    </dgm:pt>
  </dgm:ptLst>
  <dgm:cxnLst>
    <dgm:cxn modelId="{8D413A15-D350-4971-AC31-08D9D7D2FFCF}" type="presOf" srcId="{04A22E32-2EEA-457D-BAC7-A9802C0266D7}" destId="{060F6C15-71EE-4A36-A188-9FC8F659C6A1}" srcOrd="0" destOrd="0" presId="urn:microsoft.com/office/officeart/2008/layout/LinedList"/>
    <dgm:cxn modelId="{7EF4AC6D-F9CA-4F23-9A15-6DA4270EC14C}" srcId="{04A22E32-2EEA-457D-BAC7-A9802C0266D7}" destId="{1159A47D-93FD-4E93-95D0-C6A3F30AFBAC}" srcOrd="2" destOrd="0" parTransId="{4C2A0FB1-8B9F-4B1E-BB23-C62545EB9285}" sibTransId="{D42B31B4-7510-43D3-B088-944694CD5D51}"/>
    <dgm:cxn modelId="{3ED0F677-9E63-4731-93C9-8797DB86B308}" type="presOf" srcId="{60A197E9-4826-4D3F-8D9D-684A6FC7760D}" destId="{672179AD-2683-44D9-A3AB-E08C58CFCFF8}" srcOrd="0" destOrd="0" presId="urn:microsoft.com/office/officeart/2008/layout/LinedList"/>
    <dgm:cxn modelId="{3779FA8E-F090-4AA3-AF8F-72265D71615E}" type="presOf" srcId="{1159A47D-93FD-4E93-95D0-C6A3F30AFBAC}" destId="{2669F989-0770-4F6E-8CCF-539FF7AD982F}" srcOrd="0" destOrd="0" presId="urn:microsoft.com/office/officeart/2008/layout/LinedList"/>
    <dgm:cxn modelId="{702B6BA7-4D13-4BAE-BB82-3CD21DCDA9A8}" srcId="{04A22E32-2EEA-457D-BAC7-A9802C0266D7}" destId="{60A197E9-4826-4D3F-8D9D-684A6FC7760D}" srcOrd="1" destOrd="0" parTransId="{87BBD8A9-FAD4-4062-881F-E16F76949F35}" sibTransId="{767E8618-CC7B-4673-9FD2-3513DA2BBA5C}"/>
    <dgm:cxn modelId="{DE4CCCB1-AD6D-44F6-BBBF-7CA8B2F5B4BB}" type="presOf" srcId="{46C93A20-5016-41E3-A88F-EBE0BD038B29}" destId="{0D41F99B-9B61-48EE-B8BC-059837EF5901}" srcOrd="0" destOrd="0" presId="urn:microsoft.com/office/officeart/2008/layout/LinedList"/>
    <dgm:cxn modelId="{50BD53CF-7A16-4D36-9016-945DA1A66184}" srcId="{04A22E32-2EEA-457D-BAC7-A9802C0266D7}" destId="{46C93A20-5016-41E3-A88F-EBE0BD038B29}" srcOrd="0" destOrd="0" parTransId="{D110E41C-8223-4C60-9C12-0ACCB5137B39}" sibTransId="{01B6A42B-370F-41A7-8D9A-1471EDEEB651}"/>
    <dgm:cxn modelId="{05BDD564-B46A-4997-B8C2-7B197920B6F7}" type="presParOf" srcId="{060F6C15-71EE-4A36-A188-9FC8F659C6A1}" destId="{DC4A4BD2-1176-4F2A-B06D-0D7DAD59FCA0}" srcOrd="0" destOrd="0" presId="urn:microsoft.com/office/officeart/2008/layout/LinedList"/>
    <dgm:cxn modelId="{574F37A7-8CDE-4BBA-896C-D1AC91323423}" type="presParOf" srcId="{060F6C15-71EE-4A36-A188-9FC8F659C6A1}" destId="{C404A1C8-A7C1-4D32-A741-F25F67113467}" srcOrd="1" destOrd="0" presId="urn:microsoft.com/office/officeart/2008/layout/LinedList"/>
    <dgm:cxn modelId="{3DDA2357-6EB6-47B5-9CE4-1CF71AF6D991}" type="presParOf" srcId="{C404A1C8-A7C1-4D32-A741-F25F67113467}" destId="{0D41F99B-9B61-48EE-B8BC-059837EF5901}" srcOrd="0" destOrd="0" presId="urn:microsoft.com/office/officeart/2008/layout/LinedList"/>
    <dgm:cxn modelId="{2F9907C1-175C-4139-9313-6DB97F1339A8}" type="presParOf" srcId="{C404A1C8-A7C1-4D32-A741-F25F67113467}" destId="{7C99EF45-4BF1-4836-897A-FCD790C0B636}" srcOrd="1" destOrd="0" presId="urn:microsoft.com/office/officeart/2008/layout/LinedList"/>
    <dgm:cxn modelId="{0E5B83AF-0267-4FF5-9C78-C1F3544E9BDF}" type="presParOf" srcId="{060F6C15-71EE-4A36-A188-9FC8F659C6A1}" destId="{8270FEA3-4DA3-4631-81C6-E98F0B6AF421}" srcOrd="2" destOrd="0" presId="urn:microsoft.com/office/officeart/2008/layout/LinedList"/>
    <dgm:cxn modelId="{D53979A1-5620-4674-8BAA-4C1541D83EE8}" type="presParOf" srcId="{060F6C15-71EE-4A36-A188-9FC8F659C6A1}" destId="{63122C37-D815-41CE-9F24-1B83565B4278}" srcOrd="3" destOrd="0" presId="urn:microsoft.com/office/officeart/2008/layout/LinedList"/>
    <dgm:cxn modelId="{3E1FB399-6CD7-4D1D-BFEC-7C005E7F9688}" type="presParOf" srcId="{63122C37-D815-41CE-9F24-1B83565B4278}" destId="{672179AD-2683-44D9-A3AB-E08C58CFCFF8}" srcOrd="0" destOrd="0" presId="urn:microsoft.com/office/officeart/2008/layout/LinedList"/>
    <dgm:cxn modelId="{7A7F1B3C-52BF-40CF-8DBA-3AF625F4EF04}" type="presParOf" srcId="{63122C37-D815-41CE-9F24-1B83565B4278}" destId="{797B6C77-D3EB-4BB0-A961-D7452F51C0F7}" srcOrd="1" destOrd="0" presId="urn:microsoft.com/office/officeart/2008/layout/LinedList"/>
    <dgm:cxn modelId="{1F934464-1822-4977-8E20-B358A0CDC717}" type="presParOf" srcId="{060F6C15-71EE-4A36-A188-9FC8F659C6A1}" destId="{0AB5B903-6D59-40EA-9CFB-1F8C2E8D7787}" srcOrd="4" destOrd="0" presId="urn:microsoft.com/office/officeart/2008/layout/LinedList"/>
    <dgm:cxn modelId="{083CB497-4AF5-4133-9DE1-DE0264902D1E}" type="presParOf" srcId="{060F6C15-71EE-4A36-A188-9FC8F659C6A1}" destId="{3BA06F3A-BE2E-426E-8895-B891A38F50FA}" srcOrd="5" destOrd="0" presId="urn:microsoft.com/office/officeart/2008/layout/LinedList"/>
    <dgm:cxn modelId="{83F65E71-7A95-4C4B-977B-FFC86F50B623}" type="presParOf" srcId="{3BA06F3A-BE2E-426E-8895-B891A38F50FA}" destId="{2669F989-0770-4F6E-8CCF-539FF7AD982F}" srcOrd="0" destOrd="0" presId="urn:microsoft.com/office/officeart/2008/layout/LinedList"/>
    <dgm:cxn modelId="{9FEAD9ED-0086-442C-918F-3E8AC691E4AB}" type="presParOf" srcId="{3BA06F3A-BE2E-426E-8895-B891A38F50FA}" destId="{E297F495-E1C7-4A5C-A2DA-B217430810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A74DEA-1AD4-4B18-84FC-F9C4C1BF6F4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54B1D7F-E8E0-4539-BF1A-A54480BB4F82}">
      <dgm:prSet/>
      <dgm:spPr/>
      <dgm:t>
        <a:bodyPr/>
        <a:lstStyle/>
        <a:p>
          <a:r>
            <a:rPr lang="km-KH" dirty="0">
              <a:latin typeface="Khmer OS Metal Chrieng" panose="02000500000000020004" pitchFamily="2" charset="0"/>
              <a:cs typeface="Khmer OS Metal Chrieng" panose="02000500000000020004" pitchFamily="2" charset="0"/>
            </a:rPr>
            <a:t>អ្នកធ្វើការទូទៅ</a:t>
          </a:r>
          <a:endParaRPr lang="en-US" dirty="0">
            <a:latin typeface="Khmer OS Metal Chrieng" panose="02000500000000020004" pitchFamily="2" charset="0"/>
            <a:cs typeface="Khmer OS Metal Chrieng" panose="02000500000000020004" pitchFamily="2" charset="0"/>
          </a:endParaRPr>
        </a:p>
      </dgm:t>
    </dgm:pt>
    <dgm:pt modelId="{57C2C82E-232E-4BDD-BFD7-0381143A10A0}" type="parTrans" cxnId="{5FB0AD88-978E-4221-81F9-213842037F49}">
      <dgm:prSet/>
      <dgm:spPr/>
      <dgm:t>
        <a:bodyPr/>
        <a:lstStyle/>
        <a:p>
          <a:endParaRPr lang="en-US"/>
        </a:p>
      </dgm:t>
    </dgm:pt>
    <dgm:pt modelId="{F582F299-98F2-4DB4-B3ED-8EB3F923E929}" type="sibTrans" cxnId="{5FB0AD88-978E-4221-81F9-213842037F49}">
      <dgm:prSet/>
      <dgm:spPr/>
      <dgm:t>
        <a:bodyPr/>
        <a:lstStyle/>
        <a:p>
          <a:endParaRPr lang="en-US"/>
        </a:p>
      </dgm:t>
    </dgm:pt>
    <dgm:pt modelId="{EA8E5D98-51C3-41C4-A65D-28C456514153}">
      <dgm:prSet/>
      <dgm:spPr/>
      <dgm:t>
        <a:bodyPr/>
        <a:lstStyle/>
        <a:p>
          <a:r>
            <a:rPr lang="km-KH" b="1" dirty="0">
              <a:latin typeface="Khmer OS Metal Chrieng" panose="02000500000000020004" pitchFamily="2" charset="0"/>
              <a:cs typeface="Khmer OS Metal Chrieng" panose="02000500000000020004" pitchFamily="2" charset="0"/>
            </a:rPr>
            <a:t>មន្ត្រីអនុវត្តច្បាប់</a:t>
          </a:r>
          <a:endParaRPr lang="en-US" b="1" dirty="0">
            <a:latin typeface="Khmer OS Metal Chrieng" panose="02000500000000020004" pitchFamily="2" charset="0"/>
            <a:cs typeface="Khmer OS Metal Chrieng" panose="02000500000000020004" pitchFamily="2" charset="0"/>
          </a:endParaRPr>
        </a:p>
      </dgm:t>
    </dgm:pt>
    <dgm:pt modelId="{1739AA36-EF43-46DA-840B-F85FD4001599}" type="parTrans" cxnId="{FBB056B3-CC0A-4F14-903B-B0BE5BC97BF8}">
      <dgm:prSet/>
      <dgm:spPr/>
      <dgm:t>
        <a:bodyPr/>
        <a:lstStyle/>
        <a:p>
          <a:endParaRPr lang="en-US"/>
        </a:p>
      </dgm:t>
    </dgm:pt>
    <dgm:pt modelId="{EB082B2C-A5E0-4F4A-9E64-017F2CDAA34F}" type="sibTrans" cxnId="{FBB056B3-CC0A-4F14-903B-B0BE5BC97BF8}">
      <dgm:prSet/>
      <dgm:spPr/>
      <dgm:t>
        <a:bodyPr/>
        <a:lstStyle/>
        <a:p>
          <a:endParaRPr lang="en-US"/>
        </a:p>
      </dgm:t>
    </dgm:pt>
    <dgm:pt modelId="{1A7372FE-B6EF-4835-A909-15F4F06453E1}">
      <dgm:prSet/>
      <dgm:spPr/>
      <dgm:t>
        <a:bodyPr/>
        <a:lstStyle/>
        <a:p>
          <a:r>
            <a:rPr lang="en-US" b="1" dirty="0"/>
            <a:t>NGO </a:t>
          </a:r>
          <a:endParaRPr lang="km-KH" b="1" dirty="0"/>
        </a:p>
        <a:p>
          <a:r>
            <a:rPr lang="en-US" b="1" dirty="0"/>
            <a:t>Partners</a:t>
          </a:r>
        </a:p>
      </dgm:t>
    </dgm:pt>
    <dgm:pt modelId="{4CA47386-6FCB-4E08-ACA4-C196CD292B4F}" type="parTrans" cxnId="{7A6E2C6B-573E-4163-A5BE-8BA4C5942961}">
      <dgm:prSet/>
      <dgm:spPr/>
      <dgm:t>
        <a:bodyPr/>
        <a:lstStyle/>
        <a:p>
          <a:endParaRPr lang="en-US"/>
        </a:p>
      </dgm:t>
    </dgm:pt>
    <dgm:pt modelId="{EAA2B271-F803-48A1-B850-8D3A7C03F48D}" type="sibTrans" cxnId="{7A6E2C6B-573E-4163-A5BE-8BA4C5942961}">
      <dgm:prSet/>
      <dgm:spPr/>
      <dgm:t>
        <a:bodyPr/>
        <a:lstStyle/>
        <a:p>
          <a:endParaRPr lang="en-US"/>
        </a:p>
      </dgm:t>
    </dgm:pt>
    <dgm:pt modelId="{FB2E306F-383E-40B2-ADA4-80D72CC2FD22}">
      <dgm:prSet/>
      <dgm:spPr/>
      <dgm:t>
        <a:bodyPr/>
        <a:lstStyle/>
        <a:p>
          <a:r>
            <a:rPr lang="km-KH" dirty="0">
              <a:latin typeface="Khmer OS Metal Chrieng" panose="02000500000000020004" pitchFamily="2" charset="0"/>
              <a:cs typeface="Khmer OS Metal Chrieng" panose="02000500000000020004" pitchFamily="2" charset="0"/>
            </a:rPr>
            <a:t>ពលករទេសន្តរប្រវេសន៍</a:t>
          </a:r>
          <a:endParaRPr lang="en-US" dirty="0">
            <a:latin typeface="Khmer OS Metal Chrieng" panose="02000500000000020004" pitchFamily="2" charset="0"/>
            <a:cs typeface="Khmer OS Metal Chrieng" panose="02000500000000020004" pitchFamily="2" charset="0"/>
          </a:endParaRPr>
        </a:p>
      </dgm:t>
    </dgm:pt>
    <dgm:pt modelId="{C0427C77-3D4B-48BE-9662-0C8C852035F1}" type="parTrans" cxnId="{2E5C1EFF-3B84-446E-9B3C-6C4A47CBB4F3}">
      <dgm:prSet/>
      <dgm:spPr/>
      <dgm:t>
        <a:bodyPr/>
        <a:lstStyle/>
        <a:p>
          <a:endParaRPr lang="en-US"/>
        </a:p>
      </dgm:t>
    </dgm:pt>
    <dgm:pt modelId="{15C6DFC4-BC95-4B82-AC47-9092AD5252FE}" type="sibTrans" cxnId="{2E5C1EFF-3B84-446E-9B3C-6C4A47CBB4F3}">
      <dgm:prSet/>
      <dgm:spPr/>
      <dgm:t>
        <a:bodyPr/>
        <a:lstStyle/>
        <a:p>
          <a:endParaRPr lang="en-US"/>
        </a:p>
      </dgm:t>
    </dgm:pt>
    <dgm:pt modelId="{D89017A5-953C-49D4-81A1-5FDBB3AFEF27}" type="pres">
      <dgm:prSet presAssocID="{61A74DEA-1AD4-4B18-84FC-F9C4C1BF6F40}" presName="root" presStyleCnt="0">
        <dgm:presLayoutVars>
          <dgm:dir/>
          <dgm:resizeHandles val="exact"/>
        </dgm:presLayoutVars>
      </dgm:prSet>
      <dgm:spPr/>
    </dgm:pt>
    <dgm:pt modelId="{315C0AA4-9A3F-4430-90C5-BD599828F781}" type="pres">
      <dgm:prSet presAssocID="{D54B1D7F-E8E0-4539-BF1A-A54480BB4F82}" presName="compNode" presStyleCnt="0"/>
      <dgm:spPr/>
    </dgm:pt>
    <dgm:pt modelId="{04A15663-8860-449E-A323-8EC6A7054F87}" type="pres">
      <dgm:prSet presAssocID="{D54B1D7F-E8E0-4539-BF1A-A54480BB4F82}" presName="bgRect" presStyleLbl="bgShp" presStyleIdx="0" presStyleCnt="2"/>
      <dgm:spPr/>
    </dgm:pt>
    <dgm:pt modelId="{C57CEBF4-D302-414E-8DEC-3E3CDF0907C9}" type="pres">
      <dgm:prSet presAssocID="{D54B1D7F-E8E0-4539-BF1A-A54480BB4F8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974199A-6670-421F-A44C-554E4EEC87E3}" type="pres">
      <dgm:prSet presAssocID="{D54B1D7F-E8E0-4539-BF1A-A54480BB4F82}" presName="spaceRect" presStyleCnt="0"/>
      <dgm:spPr/>
    </dgm:pt>
    <dgm:pt modelId="{45DB36DD-E3E1-424E-AD54-034253FAB1AB}" type="pres">
      <dgm:prSet presAssocID="{D54B1D7F-E8E0-4539-BF1A-A54480BB4F82}" presName="parTx" presStyleLbl="revTx" presStyleIdx="0" presStyleCnt="3">
        <dgm:presLayoutVars>
          <dgm:chMax val="0"/>
          <dgm:chPref val="0"/>
        </dgm:presLayoutVars>
      </dgm:prSet>
      <dgm:spPr/>
    </dgm:pt>
    <dgm:pt modelId="{ED98016A-2CDD-4A86-8513-424B10759BBB}" type="pres">
      <dgm:prSet presAssocID="{D54B1D7F-E8E0-4539-BF1A-A54480BB4F82}" presName="desTx" presStyleLbl="revTx" presStyleIdx="1" presStyleCnt="3" custScaleX="179823">
        <dgm:presLayoutVars/>
      </dgm:prSet>
      <dgm:spPr/>
    </dgm:pt>
    <dgm:pt modelId="{A23503A7-F09C-4345-A1C4-674A048726D2}" type="pres">
      <dgm:prSet presAssocID="{F582F299-98F2-4DB4-B3ED-8EB3F923E929}" presName="sibTrans" presStyleCnt="0"/>
      <dgm:spPr/>
    </dgm:pt>
    <dgm:pt modelId="{BCC6B220-15D7-42FC-A5CC-1C6343696EB8}" type="pres">
      <dgm:prSet presAssocID="{FB2E306F-383E-40B2-ADA4-80D72CC2FD22}" presName="compNode" presStyleCnt="0"/>
      <dgm:spPr/>
    </dgm:pt>
    <dgm:pt modelId="{5CC10508-BBDF-422E-8C76-EC51ADCA7B27}" type="pres">
      <dgm:prSet presAssocID="{FB2E306F-383E-40B2-ADA4-80D72CC2FD22}" presName="bgRect" presStyleLbl="bgShp" presStyleIdx="1" presStyleCnt="2"/>
      <dgm:spPr/>
    </dgm:pt>
    <dgm:pt modelId="{EBD8E352-ED8C-479D-94F3-B69B7426C20B}" type="pres">
      <dgm:prSet presAssocID="{FB2E306F-383E-40B2-ADA4-80D72CC2FD2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A00B7FCC-6AC5-4172-8BC8-865325B82928}" type="pres">
      <dgm:prSet presAssocID="{FB2E306F-383E-40B2-ADA4-80D72CC2FD22}" presName="spaceRect" presStyleCnt="0"/>
      <dgm:spPr/>
    </dgm:pt>
    <dgm:pt modelId="{DF7A89EC-7199-439C-8437-6B7B6FFE422B}" type="pres">
      <dgm:prSet presAssocID="{FB2E306F-383E-40B2-ADA4-80D72CC2FD2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AE19E05-F5D1-42F5-BC87-26848C43E1F8}" type="presOf" srcId="{EA8E5D98-51C3-41C4-A65D-28C456514153}" destId="{ED98016A-2CDD-4A86-8513-424B10759BBB}" srcOrd="0" destOrd="0" presId="urn:microsoft.com/office/officeart/2018/2/layout/IconVerticalSolidList"/>
    <dgm:cxn modelId="{DEFA010E-573E-46D7-95E8-F54E40A7E493}" type="presOf" srcId="{1A7372FE-B6EF-4835-A909-15F4F06453E1}" destId="{ED98016A-2CDD-4A86-8513-424B10759BBB}" srcOrd="0" destOrd="1" presId="urn:microsoft.com/office/officeart/2018/2/layout/IconVerticalSolidList"/>
    <dgm:cxn modelId="{005D0717-FA50-4A6B-AC87-4868FD8F7373}" type="presOf" srcId="{D54B1D7F-E8E0-4539-BF1A-A54480BB4F82}" destId="{45DB36DD-E3E1-424E-AD54-034253FAB1AB}" srcOrd="0" destOrd="0" presId="urn:microsoft.com/office/officeart/2018/2/layout/IconVerticalSolidList"/>
    <dgm:cxn modelId="{7A6E2C6B-573E-4163-A5BE-8BA4C5942961}" srcId="{D54B1D7F-E8E0-4539-BF1A-A54480BB4F82}" destId="{1A7372FE-B6EF-4835-A909-15F4F06453E1}" srcOrd="1" destOrd="0" parTransId="{4CA47386-6FCB-4E08-ACA4-C196CD292B4F}" sibTransId="{EAA2B271-F803-48A1-B850-8D3A7C03F48D}"/>
    <dgm:cxn modelId="{5FB0AD88-978E-4221-81F9-213842037F49}" srcId="{61A74DEA-1AD4-4B18-84FC-F9C4C1BF6F40}" destId="{D54B1D7F-E8E0-4539-BF1A-A54480BB4F82}" srcOrd="0" destOrd="0" parTransId="{57C2C82E-232E-4BDD-BFD7-0381143A10A0}" sibTransId="{F582F299-98F2-4DB4-B3ED-8EB3F923E929}"/>
    <dgm:cxn modelId="{F5CE908F-24B6-4632-BF5C-30D61919B3F4}" type="presOf" srcId="{61A74DEA-1AD4-4B18-84FC-F9C4C1BF6F40}" destId="{D89017A5-953C-49D4-81A1-5FDBB3AFEF27}" srcOrd="0" destOrd="0" presId="urn:microsoft.com/office/officeart/2018/2/layout/IconVerticalSolidList"/>
    <dgm:cxn modelId="{FBB056B3-CC0A-4F14-903B-B0BE5BC97BF8}" srcId="{D54B1D7F-E8E0-4539-BF1A-A54480BB4F82}" destId="{EA8E5D98-51C3-41C4-A65D-28C456514153}" srcOrd="0" destOrd="0" parTransId="{1739AA36-EF43-46DA-840B-F85FD4001599}" sibTransId="{EB082B2C-A5E0-4F4A-9E64-017F2CDAA34F}"/>
    <dgm:cxn modelId="{4197EAB9-4FA1-4344-BEC8-11EDA327D392}" type="presOf" srcId="{FB2E306F-383E-40B2-ADA4-80D72CC2FD22}" destId="{DF7A89EC-7199-439C-8437-6B7B6FFE422B}" srcOrd="0" destOrd="0" presId="urn:microsoft.com/office/officeart/2018/2/layout/IconVerticalSolidList"/>
    <dgm:cxn modelId="{2E5C1EFF-3B84-446E-9B3C-6C4A47CBB4F3}" srcId="{61A74DEA-1AD4-4B18-84FC-F9C4C1BF6F40}" destId="{FB2E306F-383E-40B2-ADA4-80D72CC2FD22}" srcOrd="1" destOrd="0" parTransId="{C0427C77-3D4B-48BE-9662-0C8C852035F1}" sibTransId="{15C6DFC4-BC95-4B82-AC47-9092AD5252FE}"/>
    <dgm:cxn modelId="{90A595B0-98CD-4F14-8E1B-3382E45457F0}" type="presParOf" srcId="{D89017A5-953C-49D4-81A1-5FDBB3AFEF27}" destId="{315C0AA4-9A3F-4430-90C5-BD599828F781}" srcOrd="0" destOrd="0" presId="urn:microsoft.com/office/officeart/2018/2/layout/IconVerticalSolidList"/>
    <dgm:cxn modelId="{DEDBDC03-4B15-4F8E-90F8-01624D1827A3}" type="presParOf" srcId="{315C0AA4-9A3F-4430-90C5-BD599828F781}" destId="{04A15663-8860-449E-A323-8EC6A7054F87}" srcOrd="0" destOrd="0" presId="urn:microsoft.com/office/officeart/2018/2/layout/IconVerticalSolidList"/>
    <dgm:cxn modelId="{C3B69B17-4AD3-4899-B46E-A08485FD14D9}" type="presParOf" srcId="{315C0AA4-9A3F-4430-90C5-BD599828F781}" destId="{C57CEBF4-D302-414E-8DEC-3E3CDF0907C9}" srcOrd="1" destOrd="0" presId="urn:microsoft.com/office/officeart/2018/2/layout/IconVerticalSolidList"/>
    <dgm:cxn modelId="{84ABDD48-8AD9-4F89-843D-FC8F0DCAF8E5}" type="presParOf" srcId="{315C0AA4-9A3F-4430-90C5-BD599828F781}" destId="{A974199A-6670-421F-A44C-554E4EEC87E3}" srcOrd="2" destOrd="0" presId="urn:microsoft.com/office/officeart/2018/2/layout/IconVerticalSolidList"/>
    <dgm:cxn modelId="{2B81B87A-0A16-4120-8837-242EA6C9F6DC}" type="presParOf" srcId="{315C0AA4-9A3F-4430-90C5-BD599828F781}" destId="{45DB36DD-E3E1-424E-AD54-034253FAB1AB}" srcOrd="3" destOrd="0" presId="urn:microsoft.com/office/officeart/2018/2/layout/IconVerticalSolidList"/>
    <dgm:cxn modelId="{2599D68C-EE7E-4645-9009-938A1AD2F621}" type="presParOf" srcId="{315C0AA4-9A3F-4430-90C5-BD599828F781}" destId="{ED98016A-2CDD-4A86-8513-424B10759BBB}" srcOrd="4" destOrd="0" presId="urn:microsoft.com/office/officeart/2018/2/layout/IconVerticalSolidList"/>
    <dgm:cxn modelId="{EB805CB7-D1FB-4260-B0C4-0D4449873FD5}" type="presParOf" srcId="{D89017A5-953C-49D4-81A1-5FDBB3AFEF27}" destId="{A23503A7-F09C-4345-A1C4-674A048726D2}" srcOrd="1" destOrd="0" presId="urn:microsoft.com/office/officeart/2018/2/layout/IconVerticalSolidList"/>
    <dgm:cxn modelId="{D3FEB4BE-FFC9-40E5-942B-621424F1AD8E}" type="presParOf" srcId="{D89017A5-953C-49D4-81A1-5FDBB3AFEF27}" destId="{BCC6B220-15D7-42FC-A5CC-1C6343696EB8}" srcOrd="2" destOrd="0" presId="urn:microsoft.com/office/officeart/2018/2/layout/IconVerticalSolidList"/>
    <dgm:cxn modelId="{AB36E8F1-E295-4D1C-9743-8E9791C30AE9}" type="presParOf" srcId="{BCC6B220-15D7-42FC-A5CC-1C6343696EB8}" destId="{5CC10508-BBDF-422E-8C76-EC51ADCA7B27}" srcOrd="0" destOrd="0" presId="urn:microsoft.com/office/officeart/2018/2/layout/IconVerticalSolidList"/>
    <dgm:cxn modelId="{0E515E22-4DB6-400A-A095-D9B20EBD1C63}" type="presParOf" srcId="{BCC6B220-15D7-42FC-A5CC-1C6343696EB8}" destId="{EBD8E352-ED8C-479D-94F3-B69B7426C20B}" srcOrd="1" destOrd="0" presId="urn:microsoft.com/office/officeart/2018/2/layout/IconVerticalSolidList"/>
    <dgm:cxn modelId="{C9954666-6FE9-4492-8732-E956A65B58A1}" type="presParOf" srcId="{BCC6B220-15D7-42FC-A5CC-1C6343696EB8}" destId="{A00B7FCC-6AC5-4172-8BC8-865325B82928}" srcOrd="2" destOrd="0" presId="urn:microsoft.com/office/officeart/2018/2/layout/IconVerticalSolidList"/>
    <dgm:cxn modelId="{37F9268A-4BF1-4505-A0BC-D6F24AE12C4B}" type="presParOf" srcId="{BCC6B220-15D7-42FC-A5CC-1C6343696EB8}" destId="{DF7A89EC-7199-439C-8437-6B7B6FFE42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D977C-9620-4F6F-AD0D-5F0EC7CCAB7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4421FF-1240-4DCD-A3B4-61E754347206}">
      <dgm:prSet custT="1"/>
      <dgm:spPr/>
      <dgm:t>
        <a:bodyPr/>
        <a:lstStyle/>
        <a:p>
          <a:pPr algn="ctr"/>
          <a:r>
            <a:rPr lang="km-KH" sz="5400" dirty="0"/>
            <a:t>គេហទំព័របណ្តោះអាសន្ន</a:t>
          </a:r>
          <a:endParaRPr lang="en-US" sz="5400" dirty="0"/>
        </a:p>
      </dgm:t>
    </dgm:pt>
    <dgm:pt modelId="{E8EE5390-50E6-4F0B-9F95-F9931CE9DB57}" type="parTrans" cxnId="{807D773A-D7C9-4FD5-AEEF-0CEEFFA3412B}">
      <dgm:prSet/>
      <dgm:spPr/>
      <dgm:t>
        <a:bodyPr/>
        <a:lstStyle/>
        <a:p>
          <a:endParaRPr lang="en-US"/>
        </a:p>
      </dgm:t>
    </dgm:pt>
    <dgm:pt modelId="{C4FE92EC-13E9-4E3F-8D69-9D99CEB825AF}" type="sibTrans" cxnId="{807D773A-D7C9-4FD5-AEEF-0CEEFFA3412B}">
      <dgm:prSet/>
      <dgm:spPr/>
      <dgm:t>
        <a:bodyPr/>
        <a:lstStyle/>
        <a:p>
          <a:endParaRPr lang="en-US"/>
        </a:p>
      </dgm:t>
    </dgm:pt>
    <dgm:pt modelId="{A005C546-3961-46B9-9C7C-7470F2E4145F}">
      <dgm:prSet/>
      <dgm:spPr/>
      <dgm:t>
        <a:bodyPr/>
        <a:lstStyle/>
        <a:p>
          <a:r>
            <a:rPr lang="en-US" dirty="0"/>
            <a:t>http://ngo.ncct.gov.kh</a:t>
          </a:r>
        </a:p>
      </dgm:t>
    </dgm:pt>
    <dgm:pt modelId="{57BB58FB-83B0-49B1-BF97-7F2784B2D148}" type="parTrans" cxnId="{E7C661EE-43E0-44A9-BF23-CF4F546EA969}">
      <dgm:prSet/>
      <dgm:spPr/>
      <dgm:t>
        <a:bodyPr/>
        <a:lstStyle/>
        <a:p>
          <a:endParaRPr lang="en-US"/>
        </a:p>
      </dgm:t>
    </dgm:pt>
    <dgm:pt modelId="{162EF29D-649F-4634-B966-0800F664F551}" type="sibTrans" cxnId="{E7C661EE-43E0-44A9-BF23-CF4F546EA969}">
      <dgm:prSet/>
      <dgm:spPr/>
      <dgm:t>
        <a:bodyPr/>
        <a:lstStyle/>
        <a:p>
          <a:endParaRPr lang="en-US"/>
        </a:p>
      </dgm:t>
    </dgm:pt>
    <dgm:pt modelId="{E5E97216-FA16-4909-8D6C-E0CAF69547DD}" type="pres">
      <dgm:prSet presAssocID="{D8CD977C-9620-4F6F-AD0D-5F0EC7CCAB75}" presName="vert0" presStyleCnt="0">
        <dgm:presLayoutVars>
          <dgm:dir/>
          <dgm:animOne val="branch"/>
          <dgm:animLvl val="lvl"/>
        </dgm:presLayoutVars>
      </dgm:prSet>
      <dgm:spPr/>
    </dgm:pt>
    <dgm:pt modelId="{8EFD4B3D-5736-4202-A93B-952E2F4CE39D}" type="pres">
      <dgm:prSet presAssocID="{0D4421FF-1240-4DCD-A3B4-61E754347206}" presName="thickLine" presStyleLbl="alignNode1" presStyleIdx="0" presStyleCnt="2"/>
      <dgm:spPr/>
    </dgm:pt>
    <dgm:pt modelId="{DFAF43AF-327E-4FA3-9721-CD8ED9260391}" type="pres">
      <dgm:prSet presAssocID="{0D4421FF-1240-4DCD-A3B4-61E754347206}" presName="horz1" presStyleCnt="0"/>
      <dgm:spPr/>
    </dgm:pt>
    <dgm:pt modelId="{820E23F0-2336-4D41-A679-C4F4D8B2B670}" type="pres">
      <dgm:prSet presAssocID="{0D4421FF-1240-4DCD-A3B4-61E754347206}" presName="tx1" presStyleLbl="revTx" presStyleIdx="0" presStyleCnt="2"/>
      <dgm:spPr/>
    </dgm:pt>
    <dgm:pt modelId="{B0E9B57E-2C8C-4D73-BF54-F49383CE7EE2}" type="pres">
      <dgm:prSet presAssocID="{0D4421FF-1240-4DCD-A3B4-61E754347206}" presName="vert1" presStyleCnt="0"/>
      <dgm:spPr/>
    </dgm:pt>
    <dgm:pt modelId="{04997868-BB3C-407F-B5A5-66019FE0D30A}" type="pres">
      <dgm:prSet presAssocID="{A005C546-3961-46B9-9C7C-7470F2E4145F}" presName="thickLine" presStyleLbl="alignNode1" presStyleIdx="1" presStyleCnt="2"/>
      <dgm:spPr/>
    </dgm:pt>
    <dgm:pt modelId="{2503D8AB-89CE-4B96-974A-0A099086125C}" type="pres">
      <dgm:prSet presAssocID="{A005C546-3961-46B9-9C7C-7470F2E4145F}" presName="horz1" presStyleCnt="0"/>
      <dgm:spPr/>
    </dgm:pt>
    <dgm:pt modelId="{0A1E5BD6-59AF-44A6-A44C-FFEF02AA1E65}" type="pres">
      <dgm:prSet presAssocID="{A005C546-3961-46B9-9C7C-7470F2E4145F}" presName="tx1" presStyleLbl="revTx" presStyleIdx="1" presStyleCnt="2"/>
      <dgm:spPr/>
    </dgm:pt>
    <dgm:pt modelId="{DB53B362-4E18-422B-BFC4-76DA306550B4}" type="pres">
      <dgm:prSet presAssocID="{A005C546-3961-46B9-9C7C-7470F2E4145F}" presName="vert1" presStyleCnt="0"/>
      <dgm:spPr/>
    </dgm:pt>
  </dgm:ptLst>
  <dgm:cxnLst>
    <dgm:cxn modelId="{36181109-B4A3-44F6-87F6-8364B1EEE90D}" type="presOf" srcId="{0D4421FF-1240-4DCD-A3B4-61E754347206}" destId="{820E23F0-2336-4D41-A679-C4F4D8B2B670}" srcOrd="0" destOrd="0" presId="urn:microsoft.com/office/officeart/2008/layout/LinedList"/>
    <dgm:cxn modelId="{BC125919-4E79-4888-8D3C-28854E696FB6}" type="presOf" srcId="{D8CD977C-9620-4F6F-AD0D-5F0EC7CCAB75}" destId="{E5E97216-FA16-4909-8D6C-E0CAF69547DD}" srcOrd="0" destOrd="0" presId="urn:microsoft.com/office/officeart/2008/layout/LinedList"/>
    <dgm:cxn modelId="{A325111B-F850-4A9C-BFC0-B0CF3C46FE6C}" type="presOf" srcId="{A005C546-3961-46B9-9C7C-7470F2E4145F}" destId="{0A1E5BD6-59AF-44A6-A44C-FFEF02AA1E65}" srcOrd="0" destOrd="0" presId="urn:microsoft.com/office/officeart/2008/layout/LinedList"/>
    <dgm:cxn modelId="{807D773A-D7C9-4FD5-AEEF-0CEEFFA3412B}" srcId="{D8CD977C-9620-4F6F-AD0D-5F0EC7CCAB75}" destId="{0D4421FF-1240-4DCD-A3B4-61E754347206}" srcOrd="0" destOrd="0" parTransId="{E8EE5390-50E6-4F0B-9F95-F9931CE9DB57}" sibTransId="{C4FE92EC-13E9-4E3F-8D69-9D99CEB825AF}"/>
    <dgm:cxn modelId="{E7C661EE-43E0-44A9-BF23-CF4F546EA969}" srcId="{D8CD977C-9620-4F6F-AD0D-5F0EC7CCAB75}" destId="{A005C546-3961-46B9-9C7C-7470F2E4145F}" srcOrd="1" destOrd="0" parTransId="{57BB58FB-83B0-49B1-BF97-7F2784B2D148}" sibTransId="{162EF29D-649F-4634-B966-0800F664F551}"/>
    <dgm:cxn modelId="{BC43E124-66FE-48AC-B323-1CAF0D5A6841}" type="presParOf" srcId="{E5E97216-FA16-4909-8D6C-E0CAF69547DD}" destId="{8EFD4B3D-5736-4202-A93B-952E2F4CE39D}" srcOrd="0" destOrd="0" presId="urn:microsoft.com/office/officeart/2008/layout/LinedList"/>
    <dgm:cxn modelId="{A49B8DE2-0E20-4382-B0A8-53F10E06C411}" type="presParOf" srcId="{E5E97216-FA16-4909-8D6C-E0CAF69547DD}" destId="{DFAF43AF-327E-4FA3-9721-CD8ED9260391}" srcOrd="1" destOrd="0" presId="urn:microsoft.com/office/officeart/2008/layout/LinedList"/>
    <dgm:cxn modelId="{2352CF2B-D903-4735-B3C3-73F2D8082C94}" type="presParOf" srcId="{DFAF43AF-327E-4FA3-9721-CD8ED9260391}" destId="{820E23F0-2336-4D41-A679-C4F4D8B2B670}" srcOrd="0" destOrd="0" presId="urn:microsoft.com/office/officeart/2008/layout/LinedList"/>
    <dgm:cxn modelId="{C4A44CB8-57EC-43A9-93B7-84AB6A98273E}" type="presParOf" srcId="{DFAF43AF-327E-4FA3-9721-CD8ED9260391}" destId="{B0E9B57E-2C8C-4D73-BF54-F49383CE7EE2}" srcOrd="1" destOrd="0" presId="urn:microsoft.com/office/officeart/2008/layout/LinedList"/>
    <dgm:cxn modelId="{D4EA77B3-9172-4F7B-B9C2-1BFA98BFFD6A}" type="presParOf" srcId="{E5E97216-FA16-4909-8D6C-E0CAF69547DD}" destId="{04997868-BB3C-407F-B5A5-66019FE0D30A}" srcOrd="2" destOrd="0" presId="urn:microsoft.com/office/officeart/2008/layout/LinedList"/>
    <dgm:cxn modelId="{1C0CFEBF-5747-411D-B5B2-9468A9B897BB}" type="presParOf" srcId="{E5E97216-FA16-4909-8D6C-E0CAF69547DD}" destId="{2503D8AB-89CE-4B96-974A-0A099086125C}" srcOrd="3" destOrd="0" presId="urn:microsoft.com/office/officeart/2008/layout/LinedList"/>
    <dgm:cxn modelId="{156946EC-3A9A-4B95-8877-5223BD59D3F7}" type="presParOf" srcId="{2503D8AB-89CE-4B96-974A-0A099086125C}" destId="{0A1E5BD6-59AF-44A6-A44C-FFEF02AA1E65}" srcOrd="0" destOrd="0" presId="urn:microsoft.com/office/officeart/2008/layout/LinedList"/>
    <dgm:cxn modelId="{4614A8FF-211A-47A5-85FD-32761C7B6F7B}" type="presParOf" srcId="{2503D8AB-89CE-4B96-974A-0A099086125C}" destId="{DB53B362-4E18-422B-BFC4-76DA306550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948BA0-6B31-4D6C-835D-33752FC7895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3_2" csCatId="accent3" phldr="1"/>
      <dgm:spPr/>
      <dgm:t>
        <a:bodyPr/>
        <a:lstStyle/>
        <a:p>
          <a:endParaRPr lang="en-US"/>
        </a:p>
      </dgm:t>
    </dgm:pt>
    <dgm:pt modelId="{36AB64F2-D561-43C5-A4AB-4C79B1266F2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/>
            <a:t>Map Data</a:t>
          </a:r>
          <a:br>
            <a:rPr lang="en-US" sz="1400" dirty="0"/>
          </a:br>
          <a:r>
            <a:rPr lang="en-US" sz="1400" dirty="0"/>
            <a:t>Open Development</a:t>
          </a:r>
          <a:br>
            <a:rPr lang="en-US" sz="1400" dirty="0"/>
          </a:br>
          <a:r>
            <a:rPr lang="en-US" sz="1400" dirty="0"/>
            <a:t>https://opendevelopmentcambodia.net</a:t>
          </a:r>
        </a:p>
      </dgm:t>
    </dgm:pt>
    <dgm:pt modelId="{2DE75D27-B4BE-4A50-9B85-E41ECC6FA995}" type="parTrans" cxnId="{4AAF2FEF-FF28-4786-A398-C6B8BC6192A7}">
      <dgm:prSet/>
      <dgm:spPr/>
      <dgm:t>
        <a:bodyPr/>
        <a:lstStyle/>
        <a:p>
          <a:endParaRPr lang="en-US"/>
        </a:p>
      </dgm:t>
    </dgm:pt>
    <dgm:pt modelId="{A352DF51-DD79-4320-9BEF-D79175267A24}" type="sibTrans" cxnId="{4AAF2FEF-FF28-4786-A398-C6B8BC6192A7}">
      <dgm:prSet/>
      <dgm:spPr/>
      <dgm:t>
        <a:bodyPr/>
        <a:lstStyle/>
        <a:p>
          <a:endParaRPr lang="en-US"/>
        </a:p>
      </dgm:t>
    </dgm:pt>
    <dgm:pt modelId="{745FF4F8-792D-4BC0-B638-D25C64607B6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Website and Mobile App</a:t>
          </a:r>
          <a:br>
            <a:rPr lang="en-US"/>
          </a:br>
          <a:r>
            <a:rPr lang="en-US"/>
            <a:t>KhmerHome Technology</a:t>
          </a:r>
        </a:p>
      </dgm:t>
    </dgm:pt>
    <dgm:pt modelId="{9A9BFA34-190D-4497-BE25-9B241680AE0A}" type="parTrans" cxnId="{D4E1FEB1-ED19-497B-97C0-A1FD1CB25523}">
      <dgm:prSet/>
      <dgm:spPr/>
      <dgm:t>
        <a:bodyPr/>
        <a:lstStyle/>
        <a:p>
          <a:endParaRPr lang="en-US"/>
        </a:p>
      </dgm:t>
    </dgm:pt>
    <dgm:pt modelId="{F8BEE92F-26EB-402A-AEF3-41E5893F8F2C}" type="sibTrans" cxnId="{D4E1FEB1-ED19-497B-97C0-A1FD1CB25523}">
      <dgm:prSet/>
      <dgm:spPr/>
      <dgm:t>
        <a:bodyPr/>
        <a:lstStyle/>
        <a:p>
          <a:endParaRPr lang="en-US"/>
        </a:p>
      </dgm:t>
    </dgm:pt>
    <dgm:pt modelId="{3CBE2111-67B7-4B8D-83CA-D094C8AE4D6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API</a:t>
          </a:r>
        </a:p>
        <a:p>
          <a:pPr>
            <a:lnSpc>
              <a:spcPct val="100000"/>
            </a:lnSpc>
            <a:defRPr cap="all"/>
          </a:pPr>
          <a:r>
            <a:rPr lang="en-US"/>
            <a:t>Open for other to use </a:t>
          </a:r>
        </a:p>
      </dgm:t>
    </dgm:pt>
    <dgm:pt modelId="{4659FEE3-366E-45B6-B8D1-A201B2B4888B}" type="parTrans" cxnId="{7975B69B-D6CB-40A8-8DAB-24E2F2025557}">
      <dgm:prSet/>
      <dgm:spPr/>
      <dgm:t>
        <a:bodyPr/>
        <a:lstStyle/>
        <a:p>
          <a:endParaRPr lang="en-US"/>
        </a:p>
      </dgm:t>
    </dgm:pt>
    <dgm:pt modelId="{2EE1094C-5924-4092-B69D-B375EF3D272E}" type="sibTrans" cxnId="{7975B69B-D6CB-40A8-8DAB-24E2F2025557}">
      <dgm:prSet/>
      <dgm:spPr/>
      <dgm:t>
        <a:bodyPr/>
        <a:lstStyle/>
        <a:p>
          <a:endParaRPr lang="en-US"/>
        </a:p>
      </dgm:t>
    </dgm:pt>
    <dgm:pt modelId="{CEC0F415-E186-4DAA-9EB6-DC52007744F9}" type="pres">
      <dgm:prSet presAssocID="{EC948BA0-6B31-4D6C-835D-33752FC78951}" presName="root" presStyleCnt="0">
        <dgm:presLayoutVars>
          <dgm:dir/>
          <dgm:resizeHandles val="exact"/>
        </dgm:presLayoutVars>
      </dgm:prSet>
      <dgm:spPr/>
    </dgm:pt>
    <dgm:pt modelId="{9CF106D0-CA44-463B-928F-4F4C03264A33}" type="pres">
      <dgm:prSet presAssocID="{36AB64F2-D561-43C5-A4AB-4C79B1266F28}" presName="compNode" presStyleCnt="0"/>
      <dgm:spPr/>
    </dgm:pt>
    <dgm:pt modelId="{63FC0A10-AC07-4020-87F7-55368CE8A692}" type="pres">
      <dgm:prSet presAssocID="{36AB64F2-D561-43C5-A4AB-4C79B1266F28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4A5B0FC-5C7C-4790-9683-DC0F556F19E9}" type="pres">
      <dgm:prSet presAssocID="{36AB64F2-D561-43C5-A4AB-4C79B1266F2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EDD7D90-B0A2-47D1-B6A2-67597CAD7918}" type="pres">
      <dgm:prSet presAssocID="{36AB64F2-D561-43C5-A4AB-4C79B1266F28}" presName="spaceRect" presStyleCnt="0"/>
      <dgm:spPr/>
    </dgm:pt>
    <dgm:pt modelId="{30D9C8ED-A4E0-4D36-86EE-BA3F00D4C522}" type="pres">
      <dgm:prSet presAssocID="{36AB64F2-D561-43C5-A4AB-4C79B1266F28}" presName="textRect" presStyleLbl="revTx" presStyleIdx="0" presStyleCnt="3">
        <dgm:presLayoutVars>
          <dgm:chMax val="1"/>
          <dgm:chPref val="1"/>
        </dgm:presLayoutVars>
      </dgm:prSet>
      <dgm:spPr/>
    </dgm:pt>
    <dgm:pt modelId="{FDE8B11B-C314-4155-828E-2661AA932884}" type="pres">
      <dgm:prSet presAssocID="{A352DF51-DD79-4320-9BEF-D79175267A24}" presName="sibTrans" presStyleCnt="0"/>
      <dgm:spPr/>
    </dgm:pt>
    <dgm:pt modelId="{A747EC47-4D88-47D4-8430-EB345C0D7A3F}" type="pres">
      <dgm:prSet presAssocID="{745FF4F8-792D-4BC0-B638-D25C64607B67}" presName="compNode" presStyleCnt="0"/>
      <dgm:spPr/>
    </dgm:pt>
    <dgm:pt modelId="{0ADFA1BC-9EE1-43AF-8B1D-D3296B5BCC5F}" type="pres">
      <dgm:prSet presAssocID="{745FF4F8-792D-4BC0-B638-D25C64607B67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998C772-7F59-432A-8F5D-71616C96AFEF}" type="pres">
      <dgm:prSet presAssocID="{745FF4F8-792D-4BC0-B638-D25C64607B67}" presName="iconRect" presStyleLbl="node1" presStyleIdx="1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1B749CB-DFD5-4DC5-9660-94611358E917}" type="pres">
      <dgm:prSet presAssocID="{745FF4F8-792D-4BC0-B638-D25C64607B67}" presName="spaceRect" presStyleCnt="0"/>
      <dgm:spPr/>
    </dgm:pt>
    <dgm:pt modelId="{4AA43121-23E8-45AE-B904-166A3102DD65}" type="pres">
      <dgm:prSet presAssocID="{745FF4F8-792D-4BC0-B638-D25C64607B67}" presName="textRect" presStyleLbl="revTx" presStyleIdx="1" presStyleCnt="3">
        <dgm:presLayoutVars>
          <dgm:chMax val="1"/>
          <dgm:chPref val="1"/>
        </dgm:presLayoutVars>
      </dgm:prSet>
      <dgm:spPr/>
    </dgm:pt>
    <dgm:pt modelId="{D3E429ED-F351-4201-8883-65E4D1683C6C}" type="pres">
      <dgm:prSet presAssocID="{F8BEE92F-26EB-402A-AEF3-41E5893F8F2C}" presName="sibTrans" presStyleCnt="0"/>
      <dgm:spPr/>
    </dgm:pt>
    <dgm:pt modelId="{85DE9F59-F394-47E7-B48A-3001ECDA9F7C}" type="pres">
      <dgm:prSet presAssocID="{3CBE2111-67B7-4B8D-83CA-D094C8AE4D66}" presName="compNode" presStyleCnt="0"/>
      <dgm:spPr/>
    </dgm:pt>
    <dgm:pt modelId="{CA1073AB-206B-4777-BEF6-8C1B807435A9}" type="pres">
      <dgm:prSet presAssocID="{3CBE2111-67B7-4B8D-83CA-D094C8AE4D66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66776C5-20F9-437F-B57D-7E18E368DB9A}" type="pres">
      <dgm:prSet presAssocID="{3CBE2111-67B7-4B8D-83CA-D094C8AE4D6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5E3E7544-41DC-424F-B46D-E3C701F49E6B}" type="pres">
      <dgm:prSet presAssocID="{3CBE2111-67B7-4B8D-83CA-D094C8AE4D66}" presName="spaceRect" presStyleCnt="0"/>
      <dgm:spPr/>
    </dgm:pt>
    <dgm:pt modelId="{6570711D-88E0-43DB-BA49-C9A021180878}" type="pres">
      <dgm:prSet presAssocID="{3CBE2111-67B7-4B8D-83CA-D094C8AE4D6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041041B-49C1-4DC9-AD2B-0641C578135C}" type="presOf" srcId="{36AB64F2-D561-43C5-A4AB-4C79B1266F28}" destId="{30D9C8ED-A4E0-4D36-86EE-BA3F00D4C522}" srcOrd="0" destOrd="0" presId="urn:microsoft.com/office/officeart/2018/5/layout/IconLeafLabelList"/>
    <dgm:cxn modelId="{308A1220-852A-4D7F-AF64-E6EBF6A6086E}" type="presOf" srcId="{EC948BA0-6B31-4D6C-835D-33752FC78951}" destId="{CEC0F415-E186-4DAA-9EB6-DC52007744F9}" srcOrd="0" destOrd="0" presId="urn:microsoft.com/office/officeart/2018/5/layout/IconLeafLabelList"/>
    <dgm:cxn modelId="{7975B69B-D6CB-40A8-8DAB-24E2F2025557}" srcId="{EC948BA0-6B31-4D6C-835D-33752FC78951}" destId="{3CBE2111-67B7-4B8D-83CA-D094C8AE4D66}" srcOrd="2" destOrd="0" parTransId="{4659FEE3-366E-45B6-B8D1-A201B2B4888B}" sibTransId="{2EE1094C-5924-4092-B69D-B375EF3D272E}"/>
    <dgm:cxn modelId="{D4E1FEB1-ED19-497B-97C0-A1FD1CB25523}" srcId="{EC948BA0-6B31-4D6C-835D-33752FC78951}" destId="{745FF4F8-792D-4BC0-B638-D25C64607B67}" srcOrd="1" destOrd="0" parTransId="{9A9BFA34-190D-4497-BE25-9B241680AE0A}" sibTransId="{F8BEE92F-26EB-402A-AEF3-41E5893F8F2C}"/>
    <dgm:cxn modelId="{B05326D7-5546-451F-8EB7-A3108BA3073D}" type="presOf" srcId="{3CBE2111-67B7-4B8D-83CA-D094C8AE4D66}" destId="{6570711D-88E0-43DB-BA49-C9A021180878}" srcOrd="0" destOrd="0" presId="urn:microsoft.com/office/officeart/2018/5/layout/IconLeafLabelList"/>
    <dgm:cxn modelId="{4AAF2FEF-FF28-4786-A398-C6B8BC6192A7}" srcId="{EC948BA0-6B31-4D6C-835D-33752FC78951}" destId="{36AB64F2-D561-43C5-A4AB-4C79B1266F28}" srcOrd="0" destOrd="0" parTransId="{2DE75D27-B4BE-4A50-9B85-E41ECC6FA995}" sibTransId="{A352DF51-DD79-4320-9BEF-D79175267A24}"/>
    <dgm:cxn modelId="{926E7FF9-7C73-4F31-9E6B-8B8830352D10}" type="presOf" srcId="{745FF4F8-792D-4BC0-B638-D25C64607B67}" destId="{4AA43121-23E8-45AE-B904-166A3102DD65}" srcOrd="0" destOrd="0" presId="urn:microsoft.com/office/officeart/2018/5/layout/IconLeafLabelList"/>
    <dgm:cxn modelId="{49D84A93-3F34-405B-88BD-84C452B32940}" type="presParOf" srcId="{CEC0F415-E186-4DAA-9EB6-DC52007744F9}" destId="{9CF106D0-CA44-463B-928F-4F4C03264A33}" srcOrd="0" destOrd="0" presId="urn:microsoft.com/office/officeart/2018/5/layout/IconLeafLabelList"/>
    <dgm:cxn modelId="{2543A3EC-D057-4A64-B8DB-929E670F5E93}" type="presParOf" srcId="{9CF106D0-CA44-463B-928F-4F4C03264A33}" destId="{63FC0A10-AC07-4020-87F7-55368CE8A692}" srcOrd="0" destOrd="0" presId="urn:microsoft.com/office/officeart/2018/5/layout/IconLeafLabelList"/>
    <dgm:cxn modelId="{5083C423-16DD-42C3-9A94-0667EF4403B9}" type="presParOf" srcId="{9CF106D0-CA44-463B-928F-4F4C03264A33}" destId="{74A5B0FC-5C7C-4790-9683-DC0F556F19E9}" srcOrd="1" destOrd="0" presId="urn:microsoft.com/office/officeart/2018/5/layout/IconLeafLabelList"/>
    <dgm:cxn modelId="{1D221762-6895-4574-9831-0E8F4EDA6FDE}" type="presParOf" srcId="{9CF106D0-CA44-463B-928F-4F4C03264A33}" destId="{CEDD7D90-B0A2-47D1-B6A2-67597CAD7918}" srcOrd="2" destOrd="0" presId="urn:microsoft.com/office/officeart/2018/5/layout/IconLeafLabelList"/>
    <dgm:cxn modelId="{2DA33552-C748-4CC8-9464-4AA1B77C1E4D}" type="presParOf" srcId="{9CF106D0-CA44-463B-928F-4F4C03264A33}" destId="{30D9C8ED-A4E0-4D36-86EE-BA3F00D4C522}" srcOrd="3" destOrd="0" presId="urn:microsoft.com/office/officeart/2018/5/layout/IconLeafLabelList"/>
    <dgm:cxn modelId="{35E22463-CC44-4D43-BD96-3527AA604C5F}" type="presParOf" srcId="{CEC0F415-E186-4DAA-9EB6-DC52007744F9}" destId="{FDE8B11B-C314-4155-828E-2661AA932884}" srcOrd="1" destOrd="0" presId="urn:microsoft.com/office/officeart/2018/5/layout/IconLeafLabelList"/>
    <dgm:cxn modelId="{5AE7DA92-95D9-45AF-A5A2-AF5C4E54A548}" type="presParOf" srcId="{CEC0F415-E186-4DAA-9EB6-DC52007744F9}" destId="{A747EC47-4D88-47D4-8430-EB345C0D7A3F}" srcOrd="2" destOrd="0" presId="urn:microsoft.com/office/officeart/2018/5/layout/IconLeafLabelList"/>
    <dgm:cxn modelId="{DF65D085-7C80-46C8-B3BF-B9407F848536}" type="presParOf" srcId="{A747EC47-4D88-47D4-8430-EB345C0D7A3F}" destId="{0ADFA1BC-9EE1-43AF-8B1D-D3296B5BCC5F}" srcOrd="0" destOrd="0" presId="urn:microsoft.com/office/officeart/2018/5/layout/IconLeafLabelList"/>
    <dgm:cxn modelId="{713CB869-BADD-4239-874C-9A58831B80B3}" type="presParOf" srcId="{A747EC47-4D88-47D4-8430-EB345C0D7A3F}" destId="{9998C772-7F59-432A-8F5D-71616C96AFEF}" srcOrd="1" destOrd="0" presId="urn:microsoft.com/office/officeart/2018/5/layout/IconLeafLabelList"/>
    <dgm:cxn modelId="{D7FDE291-23DC-4C8B-A2F6-252F6C61B7AB}" type="presParOf" srcId="{A747EC47-4D88-47D4-8430-EB345C0D7A3F}" destId="{A1B749CB-DFD5-4DC5-9660-94611358E917}" srcOrd="2" destOrd="0" presId="urn:microsoft.com/office/officeart/2018/5/layout/IconLeafLabelList"/>
    <dgm:cxn modelId="{04C1BA20-CBCE-4DE2-988E-67649EC75746}" type="presParOf" srcId="{A747EC47-4D88-47D4-8430-EB345C0D7A3F}" destId="{4AA43121-23E8-45AE-B904-166A3102DD65}" srcOrd="3" destOrd="0" presId="urn:microsoft.com/office/officeart/2018/5/layout/IconLeafLabelList"/>
    <dgm:cxn modelId="{6E6E994B-85D3-4808-AE9D-0720497C2ED2}" type="presParOf" srcId="{CEC0F415-E186-4DAA-9EB6-DC52007744F9}" destId="{D3E429ED-F351-4201-8883-65E4D1683C6C}" srcOrd="3" destOrd="0" presId="urn:microsoft.com/office/officeart/2018/5/layout/IconLeafLabelList"/>
    <dgm:cxn modelId="{37D473FB-45CE-4907-9276-194D2539AA8C}" type="presParOf" srcId="{CEC0F415-E186-4DAA-9EB6-DC52007744F9}" destId="{85DE9F59-F394-47E7-B48A-3001ECDA9F7C}" srcOrd="4" destOrd="0" presId="urn:microsoft.com/office/officeart/2018/5/layout/IconLeafLabelList"/>
    <dgm:cxn modelId="{F8CB30AF-11FC-4BBF-940E-560C03AFE6D5}" type="presParOf" srcId="{85DE9F59-F394-47E7-B48A-3001ECDA9F7C}" destId="{CA1073AB-206B-4777-BEF6-8C1B807435A9}" srcOrd="0" destOrd="0" presId="urn:microsoft.com/office/officeart/2018/5/layout/IconLeafLabelList"/>
    <dgm:cxn modelId="{544FE270-404B-4FF9-8B67-F250FDB2ED14}" type="presParOf" srcId="{85DE9F59-F394-47E7-B48A-3001ECDA9F7C}" destId="{566776C5-20F9-437F-B57D-7E18E368DB9A}" srcOrd="1" destOrd="0" presId="urn:microsoft.com/office/officeart/2018/5/layout/IconLeafLabelList"/>
    <dgm:cxn modelId="{2E4804AA-91EE-474E-9769-355D8E9B5370}" type="presParOf" srcId="{85DE9F59-F394-47E7-B48A-3001ECDA9F7C}" destId="{5E3E7544-41DC-424F-B46D-E3C701F49E6B}" srcOrd="2" destOrd="0" presId="urn:microsoft.com/office/officeart/2018/5/layout/IconLeafLabelList"/>
    <dgm:cxn modelId="{6CA07CA2-CA7F-4D44-8472-58422D717D7E}" type="presParOf" srcId="{85DE9F59-F394-47E7-B48A-3001ECDA9F7C}" destId="{6570711D-88E0-43DB-BA49-C9A02118087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30E5EF-D3E5-4677-9A2D-0CB8400894CD}" type="doc">
      <dgm:prSet loTypeId="urn:microsoft.com/office/officeart/2018/5/layout/IconCircleLabelList" loCatId="icon" qsTypeId="urn:microsoft.com/office/officeart/2005/8/quickstyle/simple5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64B12B2-4B7A-4485-978B-A5CF42FAA8F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Partners services listings</a:t>
          </a:r>
        </a:p>
      </dgm:t>
    </dgm:pt>
    <dgm:pt modelId="{81EF0BE5-8CA0-40F2-A7A2-791659BCAB49}" type="parTrans" cxnId="{0630694A-2674-4BC7-BA69-BFBE1BA6DA99}">
      <dgm:prSet/>
      <dgm:spPr/>
      <dgm:t>
        <a:bodyPr/>
        <a:lstStyle/>
        <a:p>
          <a:endParaRPr lang="en-US"/>
        </a:p>
      </dgm:t>
    </dgm:pt>
    <dgm:pt modelId="{F1747DEA-07AB-4971-B481-0FD9514C6F41}" type="sibTrans" cxnId="{0630694A-2674-4BC7-BA69-BFBE1BA6DA99}">
      <dgm:prSet/>
      <dgm:spPr/>
      <dgm:t>
        <a:bodyPr/>
        <a:lstStyle/>
        <a:p>
          <a:endParaRPr lang="en-US"/>
        </a:p>
      </dgm:t>
    </dgm:pt>
    <dgm:pt modelId="{60780534-2CCE-4D4F-B7B9-08C5D1380F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Victim centers</a:t>
          </a:r>
        </a:p>
      </dgm:t>
    </dgm:pt>
    <dgm:pt modelId="{2E3E6A8B-B5AC-426A-8EA6-0BAD08955D8D}" type="parTrans" cxnId="{5FC87A0D-93F0-4F98-A3E8-55EC7DFDEA6F}">
      <dgm:prSet/>
      <dgm:spPr/>
      <dgm:t>
        <a:bodyPr/>
        <a:lstStyle/>
        <a:p>
          <a:endParaRPr lang="en-US"/>
        </a:p>
      </dgm:t>
    </dgm:pt>
    <dgm:pt modelId="{A5B22E68-D112-4ADC-ACB2-E0A3B9F1F282}" type="sibTrans" cxnId="{5FC87A0D-93F0-4F98-A3E8-55EC7DFDEA6F}">
      <dgm:prSet/>
      <dgm:spPr/>
      <dgm:t>
        <a:bodyPr/>
        <a:lstStyle/>
        <a:p>
          <a:endParaRPr lang="en-US"/>
        </a:p>
      </dgm:t>
    </dgm:pt>
    <dgm:pt modelId="{617FB448-64B6-4124-B689-756F5E95D34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Police stations</a:t>
          </a:r>
        </a:p>
      </dgm:t>
    </dgm:pt>
    <dgm:pt modelId="{5591E97A-2213-44C6-A935-187D9A6FF672}" type="parTrans" cxnId="{C4BAEBD9-32AA-4CFC-99AD-5469091EA209}">
      <dgm:prSet/>
      <dgm:spPr/>
      <dgm:t>
        <a:bodyPr/>
        <a:lstStyle/>
        <a:p>
          <a:endParaRPr lang="en-US"/>
        </a:p>
      </dgm:t>
    </dgm:pt>
    <dgm:pt modelId="{8DD1280A-1042-417D-8DFF-1013126407C6}" type="sibTrans" cxnId="{C4BAEBD9-32AA-4CFC-99AD-5469091EA209}">
      <dgm:prSet/>
      <dgm:spPr/>
      <dgm:t>
        <a:bodyPr/>
        <a:lstStyle/>
        <a:p>
          <a:endParaRPr lang="en-US"/>
        </a:p>
      </dgm:t>
    </dgm:pt>
    <dgm:pt modelId="{695BB6B1-4C2F-4344-8405-22E72288DEF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Social Affairs, Veterans and Youth Rehabilitation offices</a:t>
          </a:r>
        </a:p>
      </dgm:t>
    </dgm:pt>
    <dgm:pt modelId="{ECBB0D3B-8978-4910-B6D1-15CC18DC932B}" type="parTrans" cxnId="{9C2864BC-359E-4A35-8B71-78714D6A3951}">
      <dgm:prSet/>
      <dgm:spPr/>
      <dgm:t>
        <a:bodyPr/>
        <a:lstStyle/>
        <a:p>
          <a:endParaRPr lang="en-US"/>
        </a:p>
      </dgm:t>
    </dgm:pt>
    <dgm:pt modelId="{31AB1BFA-988B-45D7-9469-0E5F10957FF2}" type="sibTrans" cxnId="{9C2864BC-359E-4A35-8B71-78714D6A3951}">
      <dgm:prSet/>
      <dgm:spPr/>
      <dgm:t>
        <a:bodyPr/>
        <a:lstStyle/>
        <a:p>
          <a:endParaRPr lang="en-US"/>
        </a:p>
      </dgm:t>
    </dgm:pt>
    <dgm:pt modelId="{EAD14DCC-BC41-4F2A-9023-78632641CCC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Public and Private Hospitals</a:t>
          </a:r>
        </a:p>
      </dgm:t>
    </dgm:pt>
    <dgm:pt modelId="{784E553E-2BB7-4390-86BE-7EEB27A7C9B2}" type="parTrans" cxnId="{18F4926B-4762-4E64-8D4D-5BA3A67363CC}">
      <dgm:prSet/>
      <dgm:spPr/>
      <dgm:t>
        <a:bodyPr/>
        <a:lstStyle/>
        <a:p>
          <a:endParaRPr lang="en-US"/>
        </a:p>
      </dgm:t>
    </dgm:pt>
    <dgm:pt modelId="{CEBF8B84-AAB3-448C-8B04-9A98C4BED03C}" type="sibTrans" cxnId="{18F4926B-4762-4E64-8D4D-5BA3A67363CC}">
      <dgm:prSet/>
      <dgm:spPr/>
      <dgm:t>
        <a:bodyPr/>
        <a:lstStyle/>
        <a:p>
          <a:endParaRPr lang="en-US"/>
        </a:p>
      </dgm:t>
    </dgm:pt>
    <dgm:pt modelId="{4A1F1FFF-9FB3-42E0-A0EA-C7BEE863E3C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Emergency help Button</a:t>
          </a:r>
        </a:p>
      </dgm:t>
    </dgm:pt>
    <dgm:pt modelId="{617E3BE0-7533-409E-BB75-843D953D7105}" type="parTrans" cxnId="{7174FFB9-1DF1-447B-8276-C044D1B88212}">
      <dgm:prSet/>
      <dgm:spPr/>
      <dgm:t>
        <a:bodyPr/>
        <a:lstStyle/>
        <a:p>
          <a:endParaRPr lang="en-US"/>
        </a:p>
      </dgm:t>
    </dgm:pt>
    <dgm:pt modelId="{07F24D0B-FEBE-436C-8032-5EE50307ED87}" type="sibTrans" cxnId="{7174FFB9-1DF1-447B-8276-C044D1B88212}">
      <dgm:prSet/>
      <dgm:spPr/>
      <dgm:t>
        <a:bodyPr/>
        <a:lstStyle/>
        <a:p>
          <a:endParaRPr lang="en-US"/>
        </a:p>
      </dgm:t>
    </dgm:pt>
    <dgm:pt modelId="{201227EA-FDFA-4E65-9AE8-7632895D126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OFFLINE VERSION</a:t>
          </a:r>
        </a:p>
      </dgm:t>
    </dgm:pt>
    <dgm:pt modelId="{1298EA0B-76A3-4273-A7F7-2A243EE0EAAC}" type="parTrans" cxnId="{EBDA86D6-058F-455A-9011-290E9BA93E62}">
      <dgm:prSet/>
      <dgm:spPr/>
      <dgm:t>
        <a:bodyPr/>
        <a:lstStyle/>
        <a:p>
          <a:endParaRPr lang="en-US"/>
        </a:p>
      </dgm:t>
    </dgm:pt>
    <dgm:pt modelId="{9C2E5137-F929-45A2-A076-7B3F8E4704B4}" type="sibTrans" cxnId="{EBDA86D6-058F-455A-9011-290E9BA93E62}">
      <dgm:prSet/>
      <dgm:spPr/>
      <dgm:t>
        <a:bodyPr/>
        <a:lstStyle/>
        <a:p>
          <a:endParaRPr lang="en-US"/>
        </a:p>
      </dgm:t>
    </dgm:pt>
    <dgm:pt modelId="{F2DE236F-FA77-4C08-A98A-2EAB50F85849}" type="pres">
      <dgm:prSet presAssocID="{BA30E5EF-D3E5-4677-9A2D-0CB8400894CD}" presName="root" presStyleCnt="0">
        <dgm:presLayoutVars>
          <dgm:dir/>
          <dgm:resizeHandles val="exact"/>
        </dgm:presLayoutVars>
      </dgm:prSet>
      <dgm:spPr/>
    </dgm:pt>
    <dgm:pt modelId="{250141D0-C385-44CB-B833-3DAEEC09BFE3}" type="pres">
      <dgm:prSet presAssocID="{664B12B2-4B7A-4485-978B-A5CF42FAA8F2}" presName="compNode" presStyleCnt="0"/>
      <dgm:spPr/>
    </dgm:pt>
    <dgm:pt modelId="{E484D8E2-0E7D-420B-98CC-0622E08239E4}" type="pres">
      <dgm:prSet presAssocID="{664B12B2-4B7A-4485-978B-A5CF42FAA8F2}" presName="iconBgRect" presStyleLbl="bgShp" presStyleIdx="0" presStyleCnt="7"/>
      <dgm:spPr/>
    </dgm:pt>
    <dgm:pt modelId="{74F81C1C-1859-4F90-B804-15C78E3B0172}" type="pres">
      <dgm:prSet presAssocID="{664B12B2-4B7A-4485-978B-A5CF42FAA8F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FAF9D5F1-DD66-468F-85DF-74656BC47250}" type="pres">
      <dgm:prSet presAssocID="{664B12B2-4B7A-4485-978B-A5CF42FAA8F2}" presName="spaceRect" presStyleCnt="0"/>
      <dgm:spPr/>
    </dgm:pt>
    <dgm:pt modelId="{9C3A8DF2-1373-4917-B888-6CB990134190}" type="pres">
      <dgm:prSet presAssocID="{664B12B2-4B7A-4485-978B-A5CF42FAA8F2}" presName="textRect" presStyleLbl="revTx" presStyleIdx="0" presStyleCnt="7">
        <dgm:presLayoutVars>
          <dgm:chMax val="1"/>
          <dgm:chPref val="1"/>
        </dgm:presLayoutVars>
      </dgm:prSet>
      <dgm:spPr/>
    </dgm:pt>
    <dgm:pt modelId="{A93D2A81-29C3-47B0-B9C2-8E7E1C5A5DAE}" type="pres">
      <dgm:prSet presAssocID="{F1747DEA-07AB-4971-B481-0FD9514C6F41}" presName="sibTrans" presStyleCnt="0"/>
      <dgm:spPr/>
    </dgm:pt>
    <dgm:pt modelId="{222E8E84-219F-44AB-805D-2605B2FA8154}" type="pres">
      <dgm:prSet presAssocID="{60780534-2CCE-4D4F-B7B9-08C5D1380FBE}" presName="compNode" presStyleCnt="0"/>
      <dgm:spPr/>
    </dgm:pt>
    <dgm:pt modelId="{46CC9707-03BA-48F3-85EF-E0DEEDFA4B41}" type="pres">
      <dgm:prSet presAssocID="{60780534-2CCE-4D4F-B7B9-08C5D1380FBE}" presName="iconBgRect" presStyleLbl="bgShp" presStyleIdx="1" presStyleCnt="7"/>
      <dgm:spPr/>
    </dgm:pt>
    <dgm:pt modelId="{994C0F76-D8D9-4006-90CC-BEB67A88B21B}" type="pres">
      <dgm:prSet presAssocID="{60780534-2CCE-4D4F-B7B9-08C5D1380FB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0962D8A7-0307-4516-88A6-D69E28FF1621}" type="pres">
      <dgm:prSet presAssocID="{60780534-2CCE-4D4F-B7B9-08C5D1380FBE}" presName="spaceRect" presStyleCnt="0"/>
      <dgm:spPr/>
    </dgm:pt>
    <dgm:pt modelId="{CF381217-61BA-4B89-84A6-7EF9AD2EFBD2}" type="pres">
      <dgm:prSet presAssocID="{60780534-2CCE-4D4F-B7B9-08C5D1380FBE}" presName="textRect" presStyleLbl="revTx" presStyleIdx="1" presStyleCnt="7">
        <dgm:presLayoutVars>
          <dgm:chMax val="1"/>
          <dgm:chPref val="1"/>
        </dgm:presLayoutVars>
      </dgm:prSet>
      <dgm:spPr/>
    </dgm:pt>
    <dgm:pt modelId="{4C499CAF-E2D7-483D-BD97-AE85C863F308}" type="pres">
      <dgm:prSet presAssocID="{A5B22E68-D112-4ADC-ACB2-E0A3B9F1F282}" presName="sibTrans" presStyleCnt="0"/>
      <dgm:spPr/>
    </dgm:pt>
    <dgm:pt modelId="{F72AB2CA-4EA5-4E8C-94B6-CFED78AEFFAC}" type="pres">
      <dgm:prSet presAssocID="{617FB448-64B6-4124-B689-756F5E95D346}" presName="compNode" presStyleCnt="0"/>
      <dgm:spPr/>
    </dgm:pt>
    <dgm:pt modelId="{97F934EF-52F1-4747-A665-7AFF1C8B2A2E}" type="pres">
      <dgm:prSet presAssocID="{617FB448-64B6-4124-B689-756F5E95D346}" presName="iconBgRect" presStyleLbl="bgShp" presStyleIdx="2" presStyleCnt="7"/>
      <dgm:spPr/>
    </dgm:pt>
    <dgm:pt modelId="{E36FDFCA-D7B5-4AE5-BECA-1792BCA519FA}" type="pres">
      <dgm:prSet presAssocID="{617FB448-64B6-4124-B689-756F5E95D346}" presName="iconRect" presStyleLbl="node1" presStyleIdx="2" presStyleCnt="7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xi"/>
        </a:ext>
      </dgm:extLst>
    </dgm:pt>
    <dgm:pt modelId="{FC565A4D-945E-47D5-A623-5AEB009564E9}" type="pres">
      <dgm:prSet presAssocID="{617FB448-64B6-4124-B689-756F5E95D346}" presName="spaceRect" presStyleCnt="0"/>
      <dgm:spPr/>
    </dgm:pt>
    <dgm:pt modelId="{88D58DA7-D75A-4F9D-A7EA-24227F601FAF}" type="pres">
      <dgm:prSet presAssocID="{617FB448-64B6-4124-B689-756F5E95D346}" presName="textRect" presStyleLbl="revTx" presStyleIdx="2" presStyleCnt="7">
        <dgm:presLayoutVars>
          <dgm:chMax val="1"/>
          <dgm:chPref val="1"/>
        </dgm:presLayoutVars>
      </dgm:prSet>
      <dgm:spPr/>
    </dgm:pt>
    <dgm:pt modelId="{68EA9080-DD5E-4373-8F8D-A70508E1EDD9}" type="pres">
      <dgm:prSet presAssocID="{8DD1280A-1042-417D-8DFF-1013126407C6}" presName="sibTrans" presStyleCnt="0"/>
      <dgm:spPr/>
    </dgm:pt>
    <dgm:pt modelId="{EC5AFE14-BA73-4839-8545-3D2B01814C9F}" type="pres">
      <dgm:prSet presAssocID="{695BB6B1-4C2F-4344-8405-22E72288DEF2}" presName="compNode" presStyleCnt="0"/>
      <dgm:spPr/>
    </dgm:pt>
    <dgm:pt modelId="{88025C2B-5593-41E5-A43B-8A30C937E743}" type="pres">
      <dgm:prSet presAssocID="{695BB6B1-4C2F-4344-8405-22E72288DEF2}" presName="iconBgRect" presStyleLbl="bgShp" presStyleIdx="3" presStyleCnt="7"/>
      <dgm:spPr/>
    </dgm:pt>
    <dgm:pt modelId="{0F5EB39E-E8C3-4F71-9F73-71444E327D6C}" type="pres">
      <dgm:prSet presAssocID="{695BB6B1-4C2F-4344-8405-22E72288DEF2}" presName="iconRect" presStyleLbl="node1" presStyleIdx="3" presStyleCnt="7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6A0F841-6F69-464A-904E-22B6CA328210}" type="pres">
      <dgm:prSet presAssocID="{695BB6B1-4C2F-4344-8405-22E72288DEF2}" presName="spaceRect" presStyleCnt="0"/>
      <dgm:spPr/>
    </dgm:pt>
    <dgm:pt modelId="{704AF178-E0E1-45C4-AF3B-2604939E272E}" type="pres">
      <dgm:prSet presAssocID="{695BB6B1-4C2F-4344-8405-22E72288DEF2}" presName="textRect" presStyleLbl="revTx" presStyleIdx="3" presStyleCnt="7">
        <dgm:presLayoutVars>
          <dgm:chMax val="1"/>
          <dgm:chPref val="1"/>
        </dgm:presLayoutVars>
      </dgm:prSet>
      <dgm:spPr/>
    </dgm:pt>
    <dgm:pt modelId="{3489AD99-B6EB-4219-ABBE-AE245F128077}" type="pres">
      <dgm:prSet presAssocID="{31AB1BFA-988B-45D7-9469-0E5F10957FF2}" presName="sibTrans" presStyleCnt="0"/>
      <dgm:spPr/>
    </dgm:pt>
    <dgm:pt modelId="{22F8F8AC-93B8-4234-8D4C-3F871972EA8F}" type="pres">
      <dgm:prSet presAssocID="{EAD14DCC-BC41-4F2A-9023-78632641CCCB}" presName="compNode" presStyleCnt="0"/>
      <dgm:spPr/>
    </dgm:pt>
    <dgm:pt modelId="{7F0AA8E0-2BF9-4F01-B368-68676427BF71}" type="pres">
      <dgm:prSet presAssocID="{EAD14DCC-BC41-4F2A-9023-78632641CCCB}" presName="iconBgRect" presStyleLbl="bgShp" presStyleIdx="4" presStyleCnt="7"/>
      <dgm:spPr/>
    </dgm:pt>
    <dgm:pt modelId="{7077D5B2-909E-4D3A-9976-2DF48F110572}" type="pres">
      <dgm:prSet presAssocID="{EAD14DCC-BC41-4F2A-9023-78632641CCCB}" presName="iconRect" presStyleLbl="node1" presStyleIdx="4" presStyleCnt="7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687C7C8D-6107-43FC-883A-638B1440EC2B}" type="pres">
      <dgm:prSet presAssocID="{EAD14DCC-BC41-4F2A-9023-78632641CCCB}" presName="spaceRect" presStyleCnt="0"/>
      <dgm:spPr/>
    </dgm:pt>
    <dgm:pt modelId="{96AC6E20-8F2F-49F4-8C26-73FB18F0B09D}" type="pres">
      <dgm:prSet presAssocID="{EAD14DCC-BC41-4F2A-9023-78632641CCCB}" presName="textRect" presStyleLbl="revTx" presStyleIdx="4" presStyleCnt="7">
        <dgm:presLayoutVars>
          <dgm:chMax val="1"/>
          <dgm:chPref val="1"/>
        </dgm:presLayoutVars>
      </dgm:prSet>
      <dgm:spPr/>
    </dgm:pt>
    <dgm:pt modelId="{A2B205B6-81DB-47FD-9434-78007D7A0546}" type="pres">
      <dgm:prSet presAssocID="{CEBF8B84-AAB3-448C-8B04-9A98C4BED03C}" presName="sibTrans" presStyleCnt="0"/>
      <dgm:spPr/>
    </dgm:pt>
    <dgm:pt modelId="{5302E6DB-8B62-443E-BC22-375B344FCA3D}" type="pres">
      <dgm:prSet presAssocID="{4A1F1FFF-9FB3-42E0-A0EA-C7BEE863E3C6}" presName="compNode" presStyleCnt="0"/>
      <dgm:spPr/>
    </dgm:pt>
    <dgm:pt modelId="{11FF59B9-8BE9-47AC-A25E-126E08C2EBB8}" type="pres">
      <dgm:prSet presAssocID="{4A1F1FFF-9FB3-42E0-A0EA-C7BEE863E3C6}" presName="iconBgRect" presStyleLbl="bgShp" presStyleIdx="5" presStyleCnt="7"/>
      <dgm:spPr/>
    </dgm:pt>
    <dgm:pt modelId="{E429528A-9836-4F83-BB3A-9D297C5DE34E}" type="pres">
      <dgm:prSet presAssocID="{4A1F1FFF-9FB3-42E0-A0EA-C7BEE863E3C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9BD3C233-58A2-4CE8-8DF6-EB8144A2312E}" type="pres">
      <dgm:prSet presAssocID="{4A1F1FFF-9FB3-42E0-A0EA-C7BEE863E3C6}" presName="spaceRect" presStyleCnt="0"/>
      <dgm:spPr/>
    </dgm:pt>
    <dgm:pt modelId="{421CA242-A422-4860-9191-06614A4D393F}" type="pres">
      <dgm:prSet presAssocID="{4A1F1FFF-9FB3-42E0-A0EA-C7BEE863E3C6}" presName="textRect" presStyleLbl="revTx" presStyleIdx="5" presStyleCnt="7">
        <dgm:presLayoutVars>
          <dgm:chMax val="1"/>
          <dgm:chPref val="1"/>
        </dgm:presLayoutVars>
      </dgm:prSet>
      <dgm:spPr/>
    </dgm:pt>
    <dgm:pt modelId="{A0FD3383-E267-4FE2-BC04-E2D5A19B27F9}" type="pres">
      <dgm:prSet presAssocID="{07F24D0B-FEBE-436C-8032-5EE50307ED87}" presName="sibTrans" presStyleCnt="0"/>
      <dgm:spPr/>
    </dgm:pt>
    <dgm:pt modelId="{CAECBC2E-0211-41CD-82B8-9D417F491DDF}" type="pres">
      <dgm:prSet presAssocID="{201227EA-FDFA-4E65-9AE8-7632895D1262}" presName="compNode" presStyleCnt="0"/>
      <dgm:spPr/>
    </dgm:pt>
    <dgm:pt modelId="{5C4FEAA5-C41C-4063-BB40-DBB7CCEB2164}" type="pres">
      <dgm:prSet presAssocID="{201227EA-FDFA-4E65-9AE8-7632895D1262}" presName="iconBgRect" presStyleLbl="bgShp" presStyleIdx="6" presStyleCnt="7"/>
      <dgm:spPr/>
    </dgm:pt>
    <dgm:pt modelId="{29BE2C52-2937-4557-9CA6-80D38A55483B}" type="pres">
      <dgm:prSet presAssocID="{201227EA-FDFA-4E65-9AE8-7632895D1262}" presName="iconRect" presStyleLbl="node1" presStyleIdx="6" presStyleCnt="7"/>
      <dgm:spPr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84E67BFA-C9B5-4D2B-847F-B868E4174B9A}" type="pres">
      <dgm:prSet presAssocID="{201227EA-FDFA-4E65-9AE8-7632895D1262}" presName="spaceRect" presStyleCnt="0"/>
      <dgm:spPr/>
    </dgm:pt>
    <dgm:pt modelId="{5D22534B-61E9-48EF-AC6B-30BE1DB3C949}" type="pres">
      <dgm:prSet presAssocID="{201227EA-FDFA-4E65-9AE8-7632895D1262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E0E03506-C279-486A-AF5D-92B17A1A23AA}" type="presOf" srcId="{617FB448-64B6-4124-B689-756F5E95D346}" destId="{88D58DA7-D75A-4F9D-A7EA-24227F601FAF}" srcOrd="0" destOrd="0" presId="urn:microsoft.com/office/officeart/2018/5/layout/IconCircleLabelList"/>
    <dgm:cxn modelId="{5FC87A0D-93F0-4F98-A3E8-55EC7DFDEA6F}" srcId="{BA30E5EF-D3E5-4677-9A2D-0CB8400894CD}" destId="{60780534-2CCE-4D4F-B7B9-08C5D1380FBE}" srcOrd="1" destOrd="0" parTransId="{2E3E6A8B-B5AC-426A-8EA6-0BAD08955D8D}" sibTransId="{A5B22E68-D112-4ADC-ACB2-E0A3B9F1F282}"/>
    <dgm:cxn modelId="{01D9B429-862A-4A57-95B1-CAEB2C9BA658}" type="presOf" srcId="{201227EA-FDFA-4E65-9AE8-7632895D1262}" destId="{5D22534B-61E9-48EF-AC6B-30BE1DB3C949}" srcOrd="0" destOrd="0" presId="urn:microsoft.com/office/officeart/2018/5/layout/IconCircleLabelList"/>
    <dgm:cxn modelId="{0ACE2F41-1218-4EDA-AB81-03F10BC11DBB}" type="presOf" srcId="{695BB6B1-4C2F-4344-8405-22E72288DEF2}" destId="{704AF178-E0E1-45C4-AF3B-2604939E272E}" srcOrd="0" destOrd="0" presId="urn:microsoft.com/office/officeart/2018/5/layout/IconCircleLabelList"/>
    <dgm:cxn modelId="{1C2B1162-9060-45A9-A20D-DBDDF2EE641F}" type="presOf" srcId="{664B12B2-4B7A-4485-978B-A5CF42FAA8F2}" destId="{9C3A8DF2-1373-4917-B888-6CB990134190}" srcOrd="0" destOrd="0" presId="urn:microsoft.com/office/officeart/2018/5/layout/IconCircleLabelList"/>
    <dgm:cxn modelId="{0630694A-2674-4BC7-BA69-BFBE1BA6DA99}" srcId="{BA30E5EF-D3E5-4677-9A2D-0CB8400894CD}" destId="{664B12B2-4B7A-4485-978B-A5CF42FAA8F2}" srcOrd="0" destOrd="0" parTransId="{81EF0BE5-8CA0-40F2-A7A2-791659BCAB49}" sibTransId="{F1747DEA-07AB-4971-B481-0FD9514C6F41}"/>
    <dgm:cxn modelId="{18F4926B-4762-4E64-8D4D-5BA3A67363CC}" srcId="{BA30E5EF-D3E5-4677-9A2D-0CB8400894CD}" destId="{EAD14DCC-BC41-4F2A-9023-78632641CCCB}" srcOrd="4" destOrd="0" parTransId="{784E553E-2BB7-4390-86BE-7EEB27A7C9B2}" sibTransId="{CEBF8B84-AAB3-448C-8B04-9A98C4BED03C}"/>
    <dgm:cxn modelId="{092A8582-97F9-4577-9693-C36B326292B6}" type="presOf" srcId="{4A1F1FFF-9FB3-42E0-A0EA-C7BEE863E3C6}" destId="{421CA242-A422-4860-9191-06614A4D393F}" srcOrd="0" destOrd="0" presId="urn:microsoft.com/office/officeart/2018/5/layout/IconCircleLabelList"/>
    <dgm:cxn modelId="{8B6B6B8E-346A-42ED-A61F-06D32378A049}" type="presOf" srcId="{60780534-2CCE-4D4F-B7B9-08C5D1380FBE}" destId="{CF381217-61BA-4B89-84A6-7EF9AD2EFBD2}" srcOrd="0" destOrd="0" presId="urn:microsoft.com/office/officeart/2018/5/layout/IconCircleLabelList"/>
    <dgm:cxn modelId="{3F6EDA94-2698-4092-8F02-8D064847C52D}" type="presOf" srcId="{EAD14DCC-BC41-4F2A-9023-78632641CCCB}" destId="{96AC6E20-8F2F-49F4-8C26-73FB18F0B09D}" srcOrd="0" destOrd="0" presId="urn:microsoft.com/office/officeart/2018/5/layout/IconCircleLabelList"/>
    <dgm:cxn modelId="{911C5AA2-CCAD-4B06-8203-942A0F719265}" type="presOf" srcId="{BA30E5EF-D3E5-4677-9A2D-0CB8400894CD}" destId="{F2DE236F-FA77-4C08-A98A-2EAB50F85849}" srcOrd="0" destOrd="0" presId="urn:microsoft.com/office/officeart/2018/5/layout/IconCircleLabelList"/>
    <dgm:cxn modelId="{7174FFB9-1DF1-447B-8276-C044D1B88212}" srcId="{BA30E5EF-D3E5-4677-9A2D-0CB8400894CD}" destId="{4A1F1FFF-9FB3-42E0-A0EA-C7BEE863E3C6}" srcOrd="5" destOrd="0" parTransId="{617E3BE0-7533-409E-BB75-843D953D7105}" sibTransId="{07F24D0B-FEBE-436C-8032-5EE50307ED87}"/>
    <dgm:cxn modelId="{9C2864BC-359E-4A35-8B71-78714D6A3951}" srcId="{BA30E5EF-D3E5-4677-9A2D-0CB8400894CD}" destId="{695BB6B1-4C2F-4344-8405-22E72288DEF2}" srcOrd="3" destOrd="0" parTransId="{ECBB0D3B-8978-4910-B6D1-15CC18DC932B}" sibTransId="{31AB1BFA-988B-45D7-9469-0E5F10957FF2}"/>
    <dgm:cxn modelId="{EBDA86D6-058F-455A-9011-290E9BA93E62}" srcId="{BA30E5EF-D3E5-4677-9A2D-0CB8400894CD}" destId="{201227EA-FDFA-4E65-9AE8-7632895D1262}" srcOrd="6" destOrd="0" parTransId="{1298EA0B-76A3-4273-A7F7-2A243EE0EAAC}" sibTransId="{9C2E5137-F929-45A2-A076-7B3F8E4704B4}"/>
    <dgm:cxn modelId="{C4BAEBD9-32AA-4CFC-99AD-5469091EA209}" srcId="{BA30E5EF-D3E5-4677-9A2D-0CB8400894CD}" destId="{617FB448-64B6-4124-B689-756F5E95D346}" srcOrd="2" destOrd="0" parTransId="{5591E97A-2213-44C6-A935-187D9A6FF672}" sibTransId="{8DD1280A-1042-417D-8DFF-1013126407C6}"/>
    <dgm:cxn modelId="{015EC68C-3245-4694-BE1A-45325DD22323}" type="presParOf" srcId="{F2DE236F-FA77-4C08-A98A-2EAB50F85849}" destId="{250141D0-C385-44CB-B833-3DAEEC09BFE3}" srcOrd="0" destOrd="0" presId="urn:microsoft.com/office/officeart/2018/5/layout/IconCircleLabelList"/>
    <dgm:cxn modelId="{E335862C-1176-48C2-8953-419ACD31B120}" type="presParOf" srcId="{250141D0-C385-44CB-B833-3DAEEC09BFE3}" destId="{E484D8E2-0E7D-420B-98CC-0622E08239E4}" srcOrd="0" destOrd="0" presId="urn:microsoft.com/office/officeart/2018/5/layout/IconCircleLabelList"/>
    <dgm:cxn modelId="{EF896F9A-D61D-4571-80FD-B5D3CC85B916}" type="presParOf" srcId="{250141D0-C385-44CB-B833-3DAEEC09BFE3}" destId="{74F81C1C-1859-4F90-B804-15C78E3B0172}" srcOrd="1" destOrd="0" presId="urn:microsoft.com/office/officeart/2018/5/layout/IconCircleLabelList"/>
    <dgm:cxn modelId="{5888C3F1-50BF-4805-878F-C8973FBE63D1}" type="presParOf" srcId="{250141D0-C385-44CB-B833-3DAEEC09BFE3}" destId="{FAF9D5F1-DD66-468F-85DF-74656BC47250}" srcOrd="2" destOrd="0" presId="urn:microsoft.com/office/officeart/2018/5/layout/IconCircleLabelList"/>
    <dgm:cxn modelId="{70BFC1F4-44F9-457F-8F9F-16018ACFE305}" type="presParOf" srcId="{250141D0-C385-44CB-B833-3DAEEC09BFE3}" destId="{9C3A8DF2-1373-4917-B888-6CB990134190}" srcOrd="3" destOrd="0" presId="urn:microsoft.com/office/officeart/2018/5/layout/IconCircleLabelList"/>
    <dgm:cxn modelId="{BD08CA7F-EA96-414E-9E94-AE35D2145294}" type="presParOf" srcId="{F2DE236F-FA77-4C08-A98A-2EAB50F85849}" destId="{A93D2A81-29C3-47B0-B9C2-8E7E1C5A5DAE}" srcOrd="1" destOrd="0" presId="urn:microsoft.com/office/officeart/2018/5/layout/IconCircleLabelList"/>
    <dgm:cxn modelId="{E2F5AE53-6BB9-4953-98DA-A89C1282E205}" type="presParOf" srcId="{F2DE236F-FA77-4C08-A98A-2EAB50F85849}" destId="{222E8E84-219F-44AB-805D-2605B2FA8154}" srcOrd="2" destOrd="0" presId="urn:microsoft.com/office/officeart/2018/5/layout/IconCircleLabelList"/>
    <dgm:cxn modelId="{A98DA3F7-6249-4D31-B8C4-3F669CB885BF}" type="presParOf" srcId="{222E8E84-219F-44AB-805D-2605B2FA8154}" destId="{46CC9707-03BA-48F3-85EF-E0DEEDFA4B41}" srcOrd="0" destOrd="0" presId="urn:microsoft.com/office/officeart/2018/5/layout/IconCircleLabelList"/>
    <dgm:cxn modelId="{449D8086-14FB-4FF2-9188-81286753A64E}" type="presParOf" srcId="{222E8E84-219F-44AB-805D-2605B2FA8154}" destId="{994C0F76-D8D9-4006-90CC-BEB67A88B21B}" srcOrd="1" destOrd="0" presId="urn:microsoft.com/office/officeart/2018/5/layout/IconCircleLabelList"/>
    <dgm:cxn modelId="{2E5F801C-8434-44D9-B39F-D80B43DDF0F5}" type="presParOf" srcId="{222E8E84-219F-44AB-805D-2605B2FA8154}" destId="{0962D8A7-0307-4516-88A6-D69E28FF1621}" srcOrd="2" destOrd="0" presId="urn:microsoft.com/office/officeart/2018/5/layout/IconCircleLabelList"/>
    <dgm:cxn modelId="{EFA0DF56-19A3-4CCB-8CBB-DD37CA36832C}" type="presParOf" srcId="{222E8E84-219F-44AB-805D-2605B2FA8154}" destId="{CF381217-61BA-4B89-84A6-7EF9AD2EFBD2}" srcOrd="3" destOrd="0" presId="urn:microsoft.com/office/officeart/2018/5/layout/IconCircleLabelList"/>
    <dgm:cxn modelId="{1999851E-542D-4DDE-8777-BEF4660EF1B2}" type="presParOf" srcId="{F2DE236F-FA77-4C08-A98A-2EAB50F85849}" destId="{4C499CAF-E2D7-483D-BD97-AE85C863F308}" srcOrd="3" destOrd="0" presId="urn:microsoft.com/office/officeart/2018/5/layout/IconCircleLabelList"/>
    <dgm:cxn modelId="{61F665E3-5627-4226-A45B-A5B0EE61FC7F}" type="presParOf" srcId="{F2DE236F-FA77-4C08-A98A-2EAB50F85849}" destId="{F72AB2CA-4EA5-4E8C-94B6-CFED78AEFFAC}" srcOrd="4" destOrd="0" presId="urn:microsoft.com/office/officeart/2018/5/layout/IconCircleLabelList"/>
    <dgm:cxn modelId="{DDF6FE5C-C570-4D10-8820-00173951E331}" type="presParOf" srcId="{F72AB2CA-4EA5-4E8C-94B6-CFED78AEFFAC}" destId="{97F934EF-52F1-4747-A665-7AFF1C8B2A2E}" srcOrd="0" destOrd="0" presId="urn:microsoft.com/office/officeart/2018/5/layout/IconCircleLabelList"/>
    <dgm:cxn modelId="{0A7D87DB-2069-43BF-8374-50424A088E02}" type="presParOf" srcId="{F72AB2CA-4EA5-4E8C-94B6-CFED78AEFFAC}" destId="{E36FDFCA-D7B5-4AE5-BECA-1792BCA519FA}" srcOrd="1" destOrd="0" presId="urn:microsoft.com/office/officeart/2018/5/layout/IconCircleLabelList"/>
    <dgm:cxn modelId="{85A5E334-9AFD-4E9A-9C6B-672A0A10CBCF}" type="presParOf" srcId="{F72AB2CA-4EA5-4E8C-94B6-CFED78AEFFAC}" destId="{FC565A4D-945E-47D5-A623-5AEB009564E9}" srcOrd="2" destOrd="0" presId="urn:microsoft.com/office/officeart/2018/5/layout/IconCircleLabelList"/>
    <dgm:cxn modelId="{69A480FB-AECE-4B4F-B2E1-ED0FE8D73328}" type="presParOf" srcId="{F72AB2CA-4EA5-4E8C-94B6-CFED78AEFFAC}" destId="{88D58DA7-D75A-4F9D-A7EA-24227F601FAF}" srcOrd="3" destOrd="0" presId="urn:microsoft.com/office/officeart/2018/5/layout/IconCircleLabelList"/>
    <dgm:cxn modelId="{1936DD61-0729-4849-89C9-8E4800B5C506}" type="presParOf" srcId="{F2DE236F-FA77-4C08-A98A-2EAB50F85849}" destId="{68EA9080-DD5E-4373-8F8D-A70508E1EDD9}" srcOrd="5" destOrd="0" presId="urn:microsoft.com/office/officeart/2018/5/layout/IconCircleLabelList"/>
    <dgm:cxn modelId="{20683024-6117-4D83-8B5F-429C19DB9ACF}" type="presParOf" srcId="{F2DE236F-FA77-4C08-A98A-2EAB50F85849}" destId="{EC5AFE14-BA73-4839-8545-3D2B01814C9F}" srcOrd="6" destOrd="0" presId="urn:microsoft.com/office/officeart/2018/5/layout/IconCircleLabelList"/>
    <dgm:cxn modelId="{5E2D1BAE-5A53-4E5B-A747-721FA48C015B}" type="presParOf" srcId="{EC5AFE14-BA73-4839-8545-3D2B01814C9F}" destId="{88025C2B-5593-41E5-A43B-8A30C937E743}" srcOrd="0" destOrd="0" presId="urn:microsoft.com/office/officeart/2018/5/layout/IconCircleLabelList"/>
    <dgm:cxn modelId="{9672B264-B0EF-4759-8604-3DC67F660D5A}" type="presParOf" srcId="{EC5AFE14-BA73-4839-8545-3D2B01814C9F}" destId="{0F5EB39E-E8C3-4F71-9F73-71444E327D6C}" srcOrd="1" destOrd="0" presId="urn:microsoft.com/office/officeart/2018/5/layout/IconCircleLabelList"/>
    <dgm:cxn modelId="{3720FF23-AE5A-402A-B3F5-0E96F481EAA1}" type="presParOf" srcId="{EC5AFE14-BA73-4839-8545-3D2B01814C9F}" destId="{46A0F841-6F69-464A-904E-22B6CA328210}" srcOrd="2" destOrd="0" presId="urn:microsoft.com/office/officeart/2018/5/layout/IconCircleLabelList"/>
    <dgm:cxn modelId="{EFBD3234-237E-4A1E-92A2-BE0CE07223EF}" type="presParOf" srcId="{EC5AFE14-BA73-4839-8545-3D2B01814C9F}" destId="{704AF178-E0E1-45C4-AF3B-2604939E272E}" srcOrd="3" destOrd="0" presId="urn:microsoft.com/office/officeart/2018/5/layout/IconCircleLabelList"/>
    <dgm:cxn modelId="{8BC4F517-0C4D-4516-9BCF-C1B93AF79DE2}" type="presParOf" srcId="{F2DE236F-FA77-4C08-A98A-2EAB50F85849}" destId="{3489AD99-B6EB-4219-ABBE-AE245F128077}" srcOrd="7" destOrd="0" presId="urn:microsoft.com/office/officeart/2018/5/layout/IconCircleLabelList"/>
    <dgm:cxn modelId="{E099193D-C86D-4C07-992A-F6199CEDACDC}" type="presParOf" srcId="{F2DE236F-FA77-4C08-A98A-2EAB50F85849}" destId="{22F8F8AC-93B8-4234-8D4C-3F871972EA8F}" srcOrd="8" destOrd="0" presId="urn:microsoft.com/office/officeart/2018/5/layout/IconCircleLabelList"/>
    <dgm:cxn modelId="{9D4D3A23-AF38-464B-ABBA-5A7350EB385D}" type="presParOf" srcId="{22F8F8AC-93B8-4234-8D4C-3F871972EA8F}" destId="{7F0AA8E0-2BF9-4F01-B368-68676427BF71}" srcOrd="0" destOrd="0" presId="urn:microsoft.com/office/officeart/2018/5/layout/IconCircleLabelList"/>
    <dgm:cxn modelId="{61DC8943-403F-4E9F-A8DE-CC9433E5303C}" type="presParOf" srcId="{22F8F8AC-93B8-4234-8D4C-3F871972EA8F}" destId="{7077D5B2-909E-4D3A-9976-2DF48F110572}" srcOrd="1" destOrd="0" presId="urn:microsoft.com/office/officeart/2018/5/layout/IconCircleLabelList"/>
    <dgm:cxn modelId="{34711FDE-1F27-4A10-9000-9A6D8D41EEF4}" type="presParOf" srcId="{22F8F8AC-93B8-4234-8D4C-3F871972EA8F}" destId="{687C7C8D-6107-43FC-883A-638B1440EC2B}" srcOrd="2" destOrd="0" presId="urn:microsoft.com/office/officeart/2018/5/layout/IconCircleLabelList"/>
    <dgm:cxn modelId="{D81691F4-F8A2-40CA-B6E7-EC8EF279BD99}" type="presParOf" srcId="{22F8F8AC-93B8-4234-8D4C-3F871972EA8F}" destId="{96AC6E20-8F2F-49F4-8C26-73FB18F0B09D}" srcOrd="3" destOrd="0" presId="urn:microsoft.com/office/officeart/2018/5/layout/IconCircleLabelList"/>
    <dgm:cxn modelId="{DCC2F62A-5160-40BA-8D0B-DB6959474514}" type="presParOf" srcId="{F2DE236F-FA77-4C08-A98A-2EAB50F85849}" destId="{A2B205B6-81DB-47FD-9434-78007D7A0546}" srcOrd="9" destOrd="0" presId="urn:microsoft.com/office/officeart/2018/5/layout/IconCircleLabelList"/>
    <dgm:cxn modelId="{C63E81F5-F8E7-40B6-8088-267A4AE75CEA}" type="presParOf" srcId="{F2DE236F-FA77-4C08-A98A-2EAB50F85849}" destId="{5302E6DB-8B62-443E-BC22-375B344FCA3D}" srcOrd="10" destOrd="0" presId="urn:microsoft.com/office/officeart/2018/5/layout/IconCircleLabelList"/>
    <dgm:cxn modelId="{B9F958DF-3C55-46AE-93EF-0C795B61F0E4}" type="presParOf" srcId="{5302E6DB-8B62-443E-BC22-375B344FCA3D}" destId="{11FF59B9-8BE9-47AC-A25E-126E08C2EBB8}" srcOrd="0" destOrd="0" presId="urn:microsoft.com/office/officeart/2018/5/layout/IconCircleLabelList"/>
    <dgm:cxn modelId="{E5EE7542-7DC4-4DE8-AF8A-0A7500F07BCC}" type="presParOf" srcId="{5302E6DB-8B62-443E-BC22-375B344FCA3D}" destId="{E429528A-9836-4F83-BB3A-9D297C5DE34E}" srcOrd="1" destOrd="0" presId="urn:microsoft.com/office/officeart/2018/5/layout/IconCircleLabelList"/>
    <dgm:cxn modelId="{CAE340AE-F70E-4FDD-8856-54722C00CB84}" type="presParOf" srcId="{5302E6DB-8B62-443E-BC22-375B344FCA3D}" destId="{9BD3C233-58A2-4CE8-8DF6-EB8144A2312E}" srcOrd="2" destOrd="0" presId="urn:microsoft.com/office/officeart/2018/5/layout/IconCircleLabelList"/>
    <dgm:cxn modelId="{D1779028-3120-4D45-AFA9-86E9E74EF741}" type="presParOf" srcId="{5302E6DB-8B62-443E-BC22-375B344FCA3D}" destId="{421CA242-A422-4860-9191-06614A4D393F}" srcOrd="3" destOrd="0" presId="urn:microsoft.com/office/officeart/2018/5/layout/IconCircleLabelList"/>
    <dgm:cxn modelId="{CD3CD186-E3E7-480F-8507-E5C2FFF9FDA9}" type="presParOf" srcId="{F2DE236F-FA77-4C08-A98A-2EAB50F85849}" destId="{A0FD3383-E267-4FE2-BC04-E2D5A19B27F9}" srcOrd="11" destOrd="0" presId="urn:microsoft.com/office/officeart/2018/5/layout/IconCircleLabelList"/>
    <dgm:cxn modelId="{15C14C4A-3B90-4DEB-AFB4-5DC96DAD1850}" type="presParOf" srcId="{F2DE236F-FA77-4C08-A98A-2EAB50F85849}" destId="{CAECBC2E-0211-41CD-82B8-9D417F491DDF}" srcOrd="12" destOrd="0" presId="urn:microsoft.com/office/officeart/2018/5/layout/IconCircleLabelList"/>
    <dgm:cxn modelId="{38EDC584-CA90-4A29-BE3D-D9D26029D753}" type="presParOf" srcId="{CAECBC2E-0211-41CD-82B8-9D417F491DDF}" destId="{5C4FEAA5-C41C-4063-BB40-DBB7CCEB2164}" srcOrd="0" destOrd="0" presId="urn:microsoft.com/office/officeart/2018/5/layout/IconCircleLabelList"/>
    <dgm:cxn modelId="{F95F9538-545E-469E-AAD8-12AC58B8B3E7}" type="presParOf" srcId="{CAECBC2E-0211-41CD-82B8-9D417F491DDF}" destId="{29BE2C52-2937-4557-9CA6-80D38A55483B}" srcOrd="1" destOrd="0" presId="urn:microsoft.com/office/officeart/2018/5/layout/IconCircleLabelList"/>
    <dgm:cxn modelId="{4F077B58-66EC-4DC8-9530-6C0AE914D978}" type="presParOf" srcId="{CAECBC2E-0211-41CD-82B8-9D417F491DDF}" destId="{84E67BFA-C9B5-4D2B-847F-B868E4174B9A}" srcOrd="2" destOrd="0" presId="urn:microsoft.com/office/officeart/2018/5/layout/IconCircleLabelList"/>
    <dgm:cxn modelId="{AFC4846F-75CF-492D-BEFD-25010A7A578D}" type="presParOf" srcId="{CAECBC2E-0211-41CD-82B8-9D417F491DDF}" destId="{5D22534B-61E9-48EF-AC6B-30BE1DB3C94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0E590F-6A7C-4375-BEEA-95518FAE4E87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D8A9EE3-0EF1-47EB-BFD3-13439A443C4D}">
      <dgm:prSet/>
      <dgm:spPr/>
      <dgm:t>
        <a:bodyPr/>
        <a:lstStyle/>
        <a:p>
          <a:r>
            <a:rPr lang="en-US"/>
            <a:t>Open</a:t>
          </a:r>
        </a:p>
      </dgm:t>
    </dgm:pt>
    <dgm:pt modelId="{C41062AF-E33F-4037-9134-E4835CCF303B}" type="parTrans" cxnId="{7DBE8D3F-8AB4-4453-88FF-8D2F6A6451E8}">
      <dgm:prSet/>
      <dgm:spPr/>
      <dgm:t>
        <a:bodyPr/>
        <a:lstStyle/>
        <a:p>
          <a:endParaRPr lang="en-US"/>
        </a:p>
      </dgm:t>
    </dgm:pt>
    <dgm:pt modelId="{37EB1822-9EC5-4D83-96C4-631BA9913FD2}" type="sibTrans" cxnId="{7DBE8D3F-8AB4-4453-88FF-8D2F6A6451E8}">
      <dgm:prSet/>
      <dgm:spPr/>
      <dgm:t>
        <a:bodyPr/>
        <a:lstStyle/>
        <a:p>
          <a:endParaRPr lang="en-US"/>
        </a:p>
      </dgm:t>
    </dgm:pt>
    <dgm:pt modelId="{6000B507-7193-40A0-AD83-505F79C1915F}">
      <dgm:prSet/>
      <dgm:spPr/>
      <dgm:t>
        <a:bodyPr/>
        <a:lstStyle/>
        <a:p>
          <a:r>
            <a:rPr lang="en-US" dirty="0"/>
            <a:t>Open API (Application Interface Programming)</a:t>
          </a:r>
        </a:p>
      </dgm:t>
    </dgm:pt>
    <dgm:pt modelId="{9B371A15-5206-42D6-ADBB-283C77DB766A}" type="parTrans" cxnId="{BAD7DE48-E518-4E07-AFC3-EC37CFC56E88}">
      <dgm:prSet/>
      <dgm:spPr/>
      <dgm:t>
        <a:bodyPr/>
        <a:lstStyle/>
        <a:p>
          <a:endParaRPr lang="en-US"/>
        </a:p>
      </dgm:t>
    </dgm:pt>
    <dgm:pt modelId="{A2062688-60FC-4EB4-AE20-58C384B1799A}" type="sibTrans" cxnId="{BAD7DE48-E518-4E07-AFC3-EC37CFC56E88}">
      <dgm:prSet/>
      <dgm:spPr/>
      <dgm:t>
        <a:bodyPr/>
        <a:lstStyle/>
        <a:p>
          <a:endParaRPr lang="en-US"/>
        </a:p>
      </dgm:t>
    </dgm:pt>
    <dgm:pt modelId="{54A3700C-90DD-4F45-A312-0473040BC7DA}">
      <dgm:prSet/>
      <dgm:spPr/>
      <dgm:t>
        <a:bodyPr/>
        <a:lstStyle/>
        <a:p>
          <a:r>
            <a:rPr lang="en-US"/>
            <a:t>Open</a:t>
          </a:r>
        </a:p>
      </dgm:t>
    </dgm:pt>
    <dgm:pt modelId="{676C4070-3753-40C7-959D-C9D59B940A9F}" type="parTrans" cxnId="{3FA34C78-0F76-46DE-8A33-BD0140062745}">
      <dgm:prSet/>
      <dgm:spPr/>
      <dgm:t>
        <a:bodyPr/>
        <a:lstStyle/>
        <a:p>
          <a:endParaRPr lang="en-US"/>
        </a:p>
      </dgm:t>
    </dgm:pt>
    <dgm:pt modelId="{4012CA8F-696E-437C-BC9F-A66FDF2331C5}" type="sibTrans" cxnId="{3FA34C78-0F76-46DE-8A33-BD0140062745}">
      <dgm:prSet/>
      <dgm:spPr/>
      <dgm:t>
        <a:bodyPr/>
        <a:lstStyle/>
        <a:p>
          <a:endParaRPr lang="en-US"/>
        </a:p>
      </dgm:t>
    </dgm:pt>
    <dgm:pt modelId="{8D8A2306-D8F6-48FF-9101-5270C63A326F}">
      <dgm:prSet/>
      <dgm:spPr/>
      <dgm:t>
        <a:bodyPr/>
        <a:lstStyle/>
        <a:p>
          <a:r>
            <a:rPr lang="en-US"/>
            <a:t>Web Application Source Code will open for public contribution via GitHub</a:t>
          </a:r>
        </a:p>
      </dgm:t>
    </dgm:pt>
    <dgm:pt modelId="{CDB645DF-EF7B-4773-BF73-F8C5B71B67A2}" type="parTrans" cxnId="{B764FA72-F620-49D3-A9F0-8419C7FE74C0}">
      <dgm:prSet/>
      <dgm:spPr/>
      <dgm:t>
        <a:bodyPr/>
        <a:lstStyle/>
        <a:p>
          <a:endParaRPr lang="en-US"/>
        </a:p>
      </dgm:t>
    </dgm:pt>
    <dgm:pt modelId="{EA00FAB1-674B-4C27-A597-AE1F2BF690EE}" type="sibTrans" cxnId="{B764FA72-F620-49D3-A9F0-8419C7FE74C0}">
      <dgm:prSet/>
      <dgm:spPr/>
      <dgm:t>
        <a:bodyPr/>
        <a:lstStyle/>
        <a:p>
          <a:endParaRPr lang="en-US"/>
        </a:p>
      </dgm:t>
    </dgm:pt>
    <dgm:pt modelId="{C67B538D-6C2C-4CE6-87C5-022F7617D918}">
      <dgm:prSet/>
      <dgm:spPr/>
      <dgm:t>
        <a:bodyPr/>
        <a:lstStyle/>
        <a:p>
          <a:r>
            <a:rPr lang="en-US"/>
            <a:t>Open</a:t>
          </a:r>
        </a:p>
      </dgm:t>
    </dgm:pt>
    <dgm:pt modelId="{000F4F98-EC7A-44A6-8E3C-1EE9E09D2C29}" type="parTrans" cxnId="{8792923B-AD62-4FEC-BC24-9AEDD02C9766}">
      <dgm:prSet/>
      <dgm:spPr/>
      <dgm:t>
        <a:bodyPr/>
        <a:lstStyle/>
        <a:p>
          <a:endParaRPr lang="en-US"/>
        </a:p>
      </dgm:t>
    </dgm:pt>
    <dgm:pt modelId="{81AFB236-CF83-4ED3-A3CA-BA2D22ECE422}" type="sibTrans" cxnId="{8792923B-AD62-4FEC-BC24-9AEDD02C9766}">
      <dgm:prSet/>
      <dgm:spPr/>
      <dgm:t>
        <a:bodyPr/>
        <a:lstStyle/>
        <a:p>
          <a:endParaRPr lang="en-US"/>
        </a:p>
      </dgm:t>
    </dgm:pt>
    <dgm:pt modelId="{5DF5036D-275D-4E83-87DD-E7F3606ABFB5}">
      <dgm:prSet/>
      <dgm:spPr/>
      <dgm:t>
        <a:bodyPr/>
        <a:lstStyle/>
        <a:p>
          <a:r>
            <a:rPr lang="en-US"/>
            <a:t>Mobile Application source code will open for public contribution</a:t>
          </a:r>
        </a:p>
      </dgm:t>
    </dgm:pt>
    <dgm:pt modelId="{BAE347A8-F7D6-474F-BFAF-B001C8F7610B}" type="parTrans" cxnId="{1A1C3A37-004B-4FEE-BE1E-D14CFEBD7563}">
      <dgm:prSet/>
      <dgm:spPr/>
      <dgm:t>
        <a:bodyPr/>
        <a:lstStyle/>
        <a:p>
          <a:endParaRPr lang="en-US"/>
        </a:p>
      </dgm:t>
    </dgm:pt>
    <dgm:pt modelId="{7E8F4FBF-0513-4037-81FA-A1976DA20ABA}" type="sibTrans" cxnId="{1A1C3A37-004B-4FEE-BE1E-D14CFEBD7563}">
      <dgm:prSet/>
      <dgm:spPr/>
      <dgm:t>
        <a:bodyPr/>
        <a:lstStyle/>
        <a:p>
          <a:endParaRPr lang="en-US"/>
        </a:p>
      </dgm:t>
    </dgm:pt>
    <dgm:pt modelId="{62016CC2-F9C9-4692-ACF3-2E9D4AC6224E}">
      <dgm:prSet/>
      <dgm:spPr/>
      <dgm:t>
        <a:bodyPr/>
        <a:lstStyle/>
        <a:p>
          <a:r>
            <a:rPr lang="en-US"/>
            <a:t>Continue</a:t>
          </a:r>
        </a:p>
      </dgm:t>
    </dgm:pt>
    <dgm:pt modelId="{0CC80B4A-52A2-4FEB-ADA2-6ABEEBB9B54E}" type="parTrans" cxnId="{6BF607BF-ABE5-4DCA-8687-A250A26D0CA2}">
      <dgm:prSet/>
      <dgm:spPr/>
      <dgm:t>
        <a:bodyPr/>
        <a:lstStyle/>
        <a:p>
          <a:endParaRPr lang="en-US"/>
        </a:p>
      </dgm:t>
    </dgm:pt>
    <dgm:pt modelId="{3E0ED85F-66D7-4277-8158-917BBA159FD4}" type="sibTrans" cxnId="{6BF607BF-ABE5-4DCA-8687-A250A26D0CA2}">
      <dgm:prSet/>
      <dgm:spPr/>
      <dgm:t>
        <a:bodyPr/>
        <a:lstStyle/>
        <a:p>
          <a:endParaRPr lang="en-US"/>
        </a:p>
      </dgm:t>
    </dgm:pt>
    <dgm:pt modelId="{E9718BA6-0AF8-4212-81B6-1C23A7832946}">
      <dgm:prSet/>
      <dgm:spPr/>
      <dgm:t>
        <a:bodyPr/>
        <a:lstStyle/>
        <a:p>
          <a:r>
            <a:rPr lang="en-US"/>
            <a:t>Continue adapt new suggestion and features contribute by open source communities local and internationally.</a:t>
          </a:r>
        </a:p>
      </dgm:t>
    </dgm:pt>
    <dgm:pt modelId="{1F7DBBC5-EF43-410E-B285-CC1965EB94F2}" type="parTrans" cxnId="{B5C99FC3-21BC-4C1B-A5FA-660B43B3CC82}">
      <dgm:prSet/>
      <dgm:spPr/>
      <dgm:t>
        <a:bodyPr/>
        <a:lstStyle/>
        <a:p>
          <a:endParaRPr lang="en-US"/>
        </a:p>
      </dgm:t>
    </dgm:pt>
    <dgm:pt modelId="{B3156B57-F056-49BB-9FA1-D2123F3A58A3}" type="sibTrans" cxnId="{B5C99FC3-21BC-4C1B-A5FA-660B43B3CC82}">
      <dgm:prSet/>
      <dgm:spPr/>
      <dgm:t>
        <a:bodyPr/>
        <a:lstStyle/>
        <a:p>
          <a:endParaRPr lang="en-US"/>
        </a:p>
      </dgm:t>
    </dgm:pt>
    <dgm:pt modelId="{E8629058-971E-41E1-AFD5-14C319B0410C}" type="pres">
      <dgm:prSet presAssocID="{100E590F-6A7C-4375-BEEA-95518FAE4E87}" presName="Name0" presStyleCnt="0">
        <dgm:presLayoutVars>
          <dgm:dir/>
          <dgm:animLvl val="lvl"/>
          <dgm:resizeHandles val="exact"/>
        </dgm:presLayoutVars>
      </dgm:prSet>
      <dgm:spPr/>
    </dgm:pt>
    <dgm:pt modelId="{A3C98826-1BFD-484D-BDA7-5CC8CE1FE3A7}" type="pres">
      <dgm:prSet presAssocID="{62016CC2-F9C9-4692-ACF3-2E9D4AC6224E}" presName="boxAndChildren" presStyleCnt="0"/>
      <dgm:spPr/>
    </dgm:pt>
    <dgm:pt modelId="{08395523-8C4D-492A-A966-4EC42513382D}" type="pres">
      <dgm:prSet presAssocID="{62016CC2-F9C9-4692-ACF3-2E9D4AC6224E}" presName="parentTextBox" presStyleLbl="alignNode1" presStyleIdx="0" presStyleCnt="4"/>
      <dgm:spPr/>
    </dgm:pt>
    <dgm:pt modelId="{AED289D2-8348-43A8-891A-E2F88075C434}" type="pres">
      <dgm:prSet presAssocID="{62016CC2-F9C9-4692-ACF3-2E9D4AC6224E}" presName="descendantBox" presStyleLbl="bgAccFollowNode1" presStyleIdx="0" presStyleCnt="4"/>
      <dgm:spPr/>
    </dgm:pt>
    <dgm:pt modelId="{D8459FB3-94D1-46EF-A83B-0AFCF313514A}" type="pres">
      <dgm:prSet presAssocID="{81AFB236-CF83-4ED3-A3CA-BA2D22ECE422}" presName="sp" presStyleCnt="0"/>
      <dgm:spPr/>
    </dgm:pt>
    <dgm:pt modelId="{E77306BB-1790-4AD0-9CF2-FB6394262760}" type="pres">
      <dgm:prSet presAssocID="{C67B538D-6C2C-4CE6-87C5-022F7617D918}" presName="arrowAndChildren" presStyleCnt="0"/>
      <dgm:spPr/>
    </dgm:pt>
    <dgm:pt modelId="{94E436BD-C831-467D-B80C-CED000B5D39B}" type="pres">
      <dgm:prSet presAssocID="{C67B538D-6C2C-4CE6-87C5-022F7617D918}" presName="parentTextArrow" presStyleLbl="node1" presStyleIdx="0" presStyleCnt="0"/>
      <dgm:spPr/>
    </dgm:pt>
    <dgm:pt modelId="{04FD7F6C-1656-4A19-9B22-01A506462A28}" type="pres">
      <dgm:prSet presAssocID="{C67B538D-6C2C-4CE6-87C5-022F7617D918}" presName="arrow" presStyleLbl="alignNode1" presStyleIdx="1" presStyleCnt="4"/>
      <dgm:spPr/>
    </dgm:pt>
    <dgm:pt modelId="{61D2945A-9403-4869-B534-46EDAABF10A8}" type="pres">
      <dgm:prSet presAssocID="{C67B538D-6C2C-4CE6-87C5-022F7617D918}" presName="descendantArrow" presStyleLbl="bgAccFollowNode1" presStyleIdx="1" presStyleCnt="4"/>
      <dgm:spPr/>
    </dgm:pt>
    <dgm:pt modelId="{6942AE0F-9800-4B90-B8D7-BB5F59B60619}" type="pres">
      <dgm:prSet presAssocID="{4012CA8F-696E-437C-BC9F-A66FDF2331C5}" presName="sp" presStyleCnt="0"/>
      <dgm:spPr/>
    </dgm:pt>
    <dgm:pt modelId="{C1134E4E-D837-49C7-9883-ECB3D59EE20B}" type="pres">
      <dgm:prSet presAssocID="{54A3700C-90DD-4F45-A312-0473040BC7DA}" presName="arrowAndChildren" presStyleCnt="0"/>
      <dgm:spPr/>
    </dgm:pt>
    <dgm:pt modelId="{63116A59-1AD4-49BB-995F-1671B030DAD1}" type="pres">
      <dgm:prSet presAssocID="{54A3700C-90DD-4F45-A312-0473040BC7DA}" presName="parentTextArrow" presStyleLbl="node1" presStyleIdx="0" presStyleCnt="0"/>
      <dgm:spPr/>
    </dgm:pt>
    <dgm:pt modelId="{463880CD-8241-48CA-9259-01E44724B1A6}" type="pres">
      <dgm:prSet presAssocID="{54A3700C-90DD-4F45-A312-0473040BC7DA}" presName="arrow" presStyleLbl="alignNode1" presStyleIdx="2" presStyleCnt="4"/>
      <dgm:spPr/>
    </dgm:pt>
    <dgm:pt modelId="{D3038EEF-13B6-4344-B889-6FBA4EE22A78}" type="pres">
      <dgm:prSet presAssocID="{54A3700C-90DD-4F45-A312-0473040BC7DA}" presName="descendantArrow" presStyleLbl="bgAccFollowNode1" presStyleIdx="2" presStyleCnt="4"/>
      <dgm:spPr/>
    </dgm:pt>
    <dgm:pt modelId="{AB0EEFF1-2B2D-4FD4-8965-B577D37B91DA}" type="pres">
      <dgm:prSet presAssocID="{37EB1822-9EC5-4D83-96C4-631BA9913FD2}" presName="sp" presStyleCnt="0"/>
      <dgm:spPr/>
    </dgm:pt>
    <dgm:pt modelId="{E1AD926A-2D8A-4E9D-9769-A180AA72607A}" type="pres">
      <dgm:prSet presAssocID="{ED8A9EE3-0EF1-47EB-BFD3-13439A443C4D}" presName="arrowAndChildren" presStyleCnt="0"/>
      <dgm:spPr/>
    </dgm:pt>
    <dgm:pt modelId="{BB839715-C258-4C8A-9C25-1B02E344B282}" type="pres">
      <dgm:prSet presAssocID="{ED8A9EE3-0EF1-47EB-BFD3-13439A443C4D}" presName="parentTextArrow" presStyleLbl="node1" presStyleIdx="0" presStyleCnt="0"/>
      <dgm:spPr/>
    </dgm:pt>
    <dgm:pt modelId="{E3AAD94B-6B31-4EBF-92B0-1A306E24D90B}" type="pres">
      <dgm:prSet presAssocID="{ED8A9EE3-0EF1-47EB-BFD3-13439A443C4D}" presName="arrow" presStyleLbl="alignNode1" presStyleIdx="3" presStyleCnt="4"/>
      <dgm:spPr/>
    </dgm:pt>
    <dgm:pt modelId="{67199D7C-162B-404F-ABB9-93EBEADB67C4}" type="pres">
      <dgm:prSet presAssocID="{ED8A9EE3-0EF1-47EB-BFD3-13439A443C4D}" presName="descendantArrow" presStyleLbl="bgAccFollowNode1" presStyleIdx="3" presStyleCnt="4"/>
      <dgm:spPr/>
    </dgm:pt>
  </dgm:ptLst>
  <dgm:cxnLst>
    <dgm:cxn modelId="{08EA6313-9758-41DF-AFF8-0D2F6D5521D1}" type="presOf" srcId="{E9718BA6-0AF8-4212-81B6-1C23A7832946}" destId="{AED289D2-8348-43A8-891A-E2F88075C434}" srcOrd="0" destOrd="0" presId="urn:microsoft.com/office/officeart/2016/7/layout/VerticalDownArrowProcess"/>
    <dgm:cxn modelId="{A4630821-8537-4C64-BE98-77F0F237F176}" type="presOf" srcId="{54A3700C-90DD-4F45-A312-0473040BC7DA}" destId="{63116A59-1AD4-49BB-995F-1671B030DAD1}" srcOrd="0" destOrd="0" presId="urn:microsoft.com/office/officeart/2016/7/layout/VerticalDownArrowProcess"/>
    <dgm:cxn modelId="{8898B623-6410-4524-BB33-E71AA6FE74DF}" type="presOf" srcId="{54A3700C-90DD-4F45-A312-0473040BC7DA}" destId="{463880CD-8241-48CA-9259-01E44724B1A6}" srcOrd="1" destOrd="0" presId="urn:microsoft.com/office/officeart/2016/7/layout/VerticalDownArrowProcess"/>
    <dgm:cxn modelId="{1A1C3A37-004B-4FEE-BE1E-D14CFEBD7563}" srcId="{C67B538D-6C2C-4CE6-87C5-022F7617D918}" destId="{5DF5036D-275D-4E83-87DD-E7F3606ABFB5}" srcOrd="0" destOrd="0" parTransId="{BAE347A8-F7D6-474F-BFAF-B001C8F7610B}" sibTransId="{7E8F4FBF-0513-4037-81FA-A1976DA20ABA}"/>
    <dgm:cxn modelId="{8792923B-AD62-4FEC-BC24-9AEDD02C9766}" srcId="{100E590F-6A7C-4375-BEEA-95518FAE4E87}" destId="{C67B538D-6C2C-4CE6-87C5-022F7617D918}" srcOrd="2" destOrd="0" parTransId="{000F4F98-EC7A-44A6-8E3C-1EE9E09D2C29}" sibTransId="{81AFB236-CF83-4ED3-A3CA-BA2D22ECE422}"/>
    <dgm:cxn modelId="{7DBE8D3F-8AB4-4453-88FF-8D2F6A6451E8}" srcId="{100E590F-6A7C-4375-BEEA-95518FAE4E87}" destId="{ED8A9EE3-0EF1-47EB-BFD3-13439A443C4D}" srcOrd="0" destOrd="0" parTransId="{C41062AF-E33F-4037-9134-E4835CCF303B}" sibTransId="{37EB1822-9EC5-4D83-96C4-631BA9913FD2}"/>
    <dgm:cxn modelId="{985D1242-F323-45BD-BF95-6B12BCDC4A93}" type="presOf" srcId="{62016CC2-F9C9-4692-ACF3-2E9D4AC6224E}" destId="{08395523-8C4D-492A-A966-4EC42513382D}" srcOrd="0" destOrd="0" presId="urn:microsoft.com/office/officeart/2016/7/layout/VerticalDownArrowProcess"/>
    <dgm:cxn modelId="{BAD7DE48-E518-4E07-AFC3-EC37CFC56E88}" srcId="{ED8A9EE3-0EF1-47EB-BFD3-13439A443C4D}" destId="{6000B507-7193-40A0-AD83-505F79C1915F}" srcOrd="0" destOrd="0" parTransId="{9B371A15-5206-42D6-ADBB-283C77DB766A}" sibTransId="{A2062688-60FC-4EB4-AE20-58C384B1799A}"/>
    <dgm:cxn modelId="{0BE2346C-9051-48A0-AE76-84C8B99977DE}" type="presOf" srcId="{C67B538D-6C2C-4CE6-87C5-022F7617D918}" destId="{94E436BD-C831-467D-B80C-CED000B5D39B}" srcOrd="0" destOrd="0" presId="urn:microsoft.com/office/officeart/2016/7/layout/VerticalDownArrowProcess"/>
    <dgm:cxn modelId="{87F1344F-4E3C-4FD0-A4DB-B92747044857}" type="presOf" srcId="{5DF5036D-275D-4E83-87DD-E7F3606ABFB5}" destId="{61D2945A-9403-4869-B534-46EDAABF10A8}" srcOrd="0" destOrd="0" presId="urn:microsoft.com/office/officeart/2016/7/layout/VerticalDownArrowProcess"/>
    <dgm:cxn modelId="{B764FA72-F620-49D3-A9F0-8419C7FE74C0}" srcId="{54A3700C-90DD-4F45-A312-0473040BC7DA}" destId="{8D8A2306-D8F6-48FF-9101-5270C63A326F}" srcOrd="0" destOrd="0" parTransId="{CDB645DF-EF7B-4773-BF73-F8C5B71B67A2}" sibTransId="{EA00FAB1-674B-4C27-A597-AE1F2BF690EE}"/>
    <dgm:cxn modelId="{3FA34C78-0F76-46DE-8A33-BD0140062745}" srcId="{100E590F-6A7C-4375-BEEA-95518FAE4E87}" destId="{54A3700C-90DD-4F45-A312-0473040BC7DA}" srcOrd="1" destOrd="0" parTransId="{676C4070-3753-40C7-959D-C9D59B940A9F}" sibTransId="{4012CA8F-696E-437C-BC9F-A66FDF2331C5}"/>
    <dgm:cxn modelId="{8097B581-0E73-4C97-9F71-D580303951C9}" type="presOf" srcId="{ED8A9EE3-0EF1-47EB-BFD3-13439A443C4D}" destId="{E3AAD94B-6B31-4EBF-92B0-1A306E24D90B}" srcOrd="1" destOrd="0" presId="urn:microsoft.com/office/officeart/2016/7/layout/VerticalDownArrowProcess"/>
    <dgm:cxn modelId="{1818EDB3-A510-4C0F-8D81-C477AD9E6CE9}" type="presOf" srcId="{C67B538D-6C2C-4CE6-87C5-022F7617D918}" destId="{04FD7F6C-1656-4A19-9B22-01A506462A28}" srcOrd="1" destOrd="0" presId="urn:microsoft.com/office/officeart/2016/7/layout/VerticalDownArrowProcess"/>
    <dgm:cxn modelId="{66B9CBB5-7AF9-407D-9620-E2F68153A954}" type="presOf" srcId="{6000B507-7193-40A0-AD83-505F79C1915F}" destId="{67199D7C-162B-404F-ABB9-93EBEADB67C4}" srcOrd="0" destOrd="0" presId="urn:microsoft.com/office/officeart/2016/7/layout/VerticalDownArrowProcess"/>
    <dgm:cxn modelId="{6BF607BF-ABE5-4DCA-8687-A250A26D0CA2}" srcId="{100E590F-6A7C-4375-BEEA-95518FAE4E87}" destId="{62016CC2-F9C9-4692-ACF3-2E9D4AC6224E}" srcOrd="3" destOrd="0" parTransId="{0CC80B4A-52A2-4FEB-ADA2-6ABEEBB9B54E}" sibTransId="{3E0ED85F-66D7-4277-8158-917BBA159FD4}"/>
    <dgm:cxn modelId="{B5C99FC3-21BC-4C1B-A5FA-660B43B3CC82}" srcId="{62016CC2-F9C9-4692-ACF3-2E9D4AC6224E}" destId="{E9718BA6-0AF8-4212-81B6-1C23A7832946}" srcOrd="0" destOrd="0" parTransId="{1F7DBBC5-EF43-410E-B285-CC1965EB94F2}" sibTransId="{B3156B57-F056-49BB-9FA1-D2123F3A58A3}"/>
    <dgm:cxn modelId="{6FFBB8D3-AE86-431A-B538-B8D551D60E36}" type="presOf" srcId="{ED8A9EE3-0EF1-47EB-BFD3-13439A443C4D}" destId="{BB839715-C258-4C8A-9C25-1B02E344B282}" srcOrd="0" destOrd="0" presId="urn:microsoft.com/office/officeart/2016/7/layout/VerticalDownArrowProcess"/>
    <dgm:cxn modelId="{3437F0D6-8B88-4797-AE5C-6A76365CB88D}" type="presOf" srcId="{8D8A2306-D8F6-48FF-9101-5270C63A326F}" destId="{D3038EEF-13B6-4344-B889-6FBA4EE22A78}" srcOrd="0" destOrd="0" presId="urn:microsoft.com/office/officeart/2016/7/layout/VerticalDownArrowProcess"/>
    <dgm:cxn modelId="{6ACD83F9-4663-4B57-A962-0ACBF98A9309}" type="presOf" srcId="{100E590F-6A7C-4375-BEEA-95518FAE4E87}" destId="{E8629058-971E-41E1-AFD5-14C319B0410C}" srcOrd="0" destOrd="0" presId="urn:microsoft.com/office/officeart/2016/7/layout/VerticalDownArrowProcess"/>
    <dgm:cxn modelId="{F2640943-2B99-40D1-9A07-265E4FD1A33F}" type="presParOf" srcId="{E8629058-971E-41E1-AFD5-14C319B0410C}" destId="{A3C98826-1BFD-484D-BDA7-5CC8CE1FE3A7}" srcOrd="0" destOrd="0" presId="urn:microsoft.com/office/officeart/2016/7/layout/VerticalDownArrowProcess"/>
    <dgm:cxn modelId="{C5780C77-B27C-4160-B119-AEF44A5FFBBF}" type="presParOf" srcId="{A3C98826-1BFD-484D-BDA7-5CC8CE1FE3A7}" destId="{08395523-8C4D-492A-A966-4EC42513382D}" srcOrd="0" destOrd="0" presId="urn:microsoft.com/office/officeart/2016/7/layout/VerticalDownArrowProcess"/>
    <dgm:cxn modelId="{38736D1A-886F-4089-8BA2-2E719C2F8A6C}" type="presParOf" srcId="{A3C98826-1BFD-484D-BDA7-5CC8CE1FE3A7}" destId="{AED289D2-8348-43A8-891A-E2F88075C434}" srcOrd="1" destOrd="0" presId="urn:microsoft.com/office/officeart/2016/7/layout/VerticalDownArrowProcess"/>
    <dgm:cxn modelId="{AD6E1963-E2B5-48CB-A6D0-EAA0E9650906}" type="presParOf" srcId="{E8629058-971E-41E1-AFD5-14C319B0410C}" destId="{D8459FB3-94D1-46EF-A83B-0AFCF313514A}" srcOrd="1" destOrd="0" presId="urn:microsoft.com/office/officeart/2016/7/layout/VerticalDownArrowProcess"/>
    <dgm:cxn modelId="{931CA011-1FD3-4423-B4C3-50D5C140B7E7}" type="presParOf" srcId="{E8629058-971E-41E1-AFD5-14C319B0410C}" destId="{E77306BB-1790-4AD0-9CF2-FB6394262760}" srcOrd="2" destOrd="0" presId="urn:microsoft.com/office/officeart/2016/7/layout/VerticalDownArrowProcess"/>
    <dgm:cxn modelId="{CC4271AA-C1F7-4A53-AD7D-23F66FC97ABD}" type="presParOf" srcId="{E77306BB-1790-4AD0-9CF2-FB6394262760}" destId="{94E436BD-C831-467D-B80C-CED000B5D39B}" srcOrd="0" destOrd="0" presId="urn:microsoft.com/office/officeart/2016/7/layout/VerticalDownArrowProcess"/>
    <dgm:cxn modelId="{592BBBBA-BC87-4D50-8576-1B544F84C86E}" type="presParOf" srcId="{E77306BB-1790-4AD0-9CF2-FB6394262760}" destId="{04FD7F6C-1656-4A19-9B22-01A506462A28}" srcOrd="1" destOrd="0" presId="urn:microsoft.com/office/officeart/2016/7/layout/VerticalDownArrowProcess"/>
    <dgm:cxn modelId="{0568098F-2AA7-459C-B67E-3CDB648A5350}" type="presParOf" srcId="{E77306BB-1790-4AD0-9CF2-FB6394262760}" destId="{61D2945A-9403-4869-B534-46EDAABF10A8}" srcOrd="2" destOrd="0" presId="urn:microsoft.com/office/officeart/2016/7/layout/VerticalDownArrowProcess"/>
    <dgm:cxn modelId="{B05B8F12-3666-40CE-B79D-ED3D916474FF}" type="presParOf" srcId="{E8629058-971E-41E1-AFD5-14C319B0410C}" destId="{6942AE0F-9800-4B90-B8D7-BB5F59B60619}" srcOrd="3" destOrd="0" presId="urn:microsoft.com/office/officeart/2016/7/layout/VerticalDownArrowProcess"/>
    <dgm:cxn modelId="{34E12549-AEFD-4379-8FDF-A6C284ED89C9}" type="presParOf" srcId="{E8629058-971E-41E1-AFD5-14C319B0410C}" destId="{C1134E4E-D837-49C7-9883-ECB3D59EE20B}" srcOrd="4" destOrd="0" presId="urn:microsoft.com/office/officeart/2016/7/layout/VerticalDownArrowProcess"/>
    <dgm:cxn modelId="{35D8A590-0265-406B-9F32-4AA5964BF163}" type="presParOf" srcId="{C1134E4E-D837-49C7-9883-ECB3D59EE20B}" destId="{63116A59-1AD4-49BB-995F-1671B030DAD1}" srcOrd="0" destOrd="0" presId="urn:microsoft.com/office/officeart/2016/7/layout/VerticalDownArrowProcess"/>
    <dgm:cxn modelId="{4FCE844A-BED6-4639-8ED6-0540BC3086CA}" type="presParOf" srcId="{C1134E4E-D837-49C7-9883-ECB3D59EE20B}" destId="{463880CD-8241-48CA-9259-01E44724B1A6}" srcOrd="1" destOrd="0" presId="urn:microsoft.com/office/officeart/2016/7/layout/VerticalDownArrowProcess"/>
    <dgm:cxn modelId="{6D30DBB3-6920-434C-BD15-5A8C83B61C2A}" type="presParOf" srcId="{C1134E4E-D837-49C7-9883-ECB3D59EE20B}" destId="{D3038EEF-13B6-4344-B889-6FBA4EE22A78}" srcOrd="2" destOrd="0" presId="urn:microsoft.com/office/officeart/2016/7/layout/VerticalDownArrowProcess"/>
    <dgm:cxn modelId="{63828531-E8FB-4689-9D85-9A4C39E01A8E}" type="presParOf" srcId="{E8629058-971E-41E1-AFD5-14C319B0410C}" destId="{AB0EEFF1-2B2D-4FD4-8965-B577D37B91DA}" srcOrd="5" destOrd="0" presId="urn:microsoft.com/office/officeart/2016/7/layout/VerticalDownArrowProcess"/>
    <dgm:cxn modelId="{7B2EDA05-592C-42CF-A05F-265FFD42D778}" type="presParOf" srcId="{E8629058-971E-41E1-AFD5-14C319B0410C}" destId="{E1AD926A-2D8A-4E9D-9769-A180AA72607A}" srcOrd="6" destOrd="0" presId="urn:microsoft.com/office/officeart/2016/7/layout/VerticalDownArrowProcess"/>
    <dgm:cxn modelId="{16E3C510-D146-4AC4-AC1D-8312019539EE}" type="presParOf" srcId="{E1AD926A-2D8A-4E9D-9769-A180AA72607A}" destId="{BB839715-C258-4C8A-9C25-1B02E344B282}" srcOrd="0" destOrd="0" presId="urn:microsoft.com/office/officeart/2016/7/layout/VerticalDownArrowProcess"/>
    <dgm:cxn modelId="{9E2C14B0-D379-41CF-89BD-DC0D745F1BDE}" type="presParOf" srcId="{E1AD926A-2D8A-4E9D-9769-A180AA72607A}" destId="{E3AAD94B-6B31-4EBF-92B0-1A306E24D90B}" srcOrd="1" destOrd="0" presId="urn:microsoft.com/office/officeart/2016/7/layout/VerticalDownArrowProcess"/>
    <dgm:cxn modelId="{FD4E1F78-A577-4D0E-BBCA-24DC26311203}" type="presParOf" srcId="{E1AD926A-2D8A-4E9D-9769-A180AA72607A}" destId="{67199D7C-162B-404F-ABB9-93EBEADB67C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E7A951-C833-4B49-BA9E-1014F484C2A4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3239DC2-C5EC-480A-AE13-05FA687487CA}">
      <dgm:prSet/>
      <dgm:spPr/>
      <dgm:t>
        <a:bodyPr/>
        <a:lstStyle/>
        <a:p>
          <a:r>
            <a:rPr lang="en-US"/>
            <a:t>Main Form</a:t>
          </a:r>
        </a:p>
      </dgm:t>
    </dgm:pt>
    <dgm:pt modelId="{6F1F4484-85D8-499E-BCA5-932BC1F5DD7D}" type="parTrans" cxnId="{72385792-A9D4-4650-90B4-2700AC71D4BF}">
      <dgm:prSet/>
      <dgm:spPr/>
      <dgm:t>
        <a:bodyPr/>
        <a:lstStyle/>
        <a:p>
          <a:endParaRPr lang="en-US"/>
        </a:p>
      </dgm:t>
    </dgm:pt>
    <dgm:pt modelId="{C3F1ECC4-7FD8-4A20-9075-EA5A3BAAAD2A}" type="sibTrans" cxnId="{72385792-A9D4-4650-90B4-2700AC71D4BF}">
      <dgm:prSet/>
      <dgm:spPr/>
      <dgm:t>
        <a:bodyPr/>
        <a:lstStyle/>
        <a:p>
          <a:endParaRPr lang="en-US"/>
        </a:p>
      </dgm:t>
    </dgm:pt>
    <dgm:pt modelId="{0C59F94D-2105-4026-A287-59A745252B5B}">
      <dgm:prSet/>
      <dgm:spPr/>
      <dgm:t>
        <a:bodyPr/>
        <a:lstStyle/>
        <a:p>
          <a:r>
            <a:rPr lang="en-US"/>
            <a:t>Location Form</a:t>
          </a:r>
        </a:p>
      </dgm:t>
    </dgm:pt>
    <dgm:pt modelId="{8CDE7316-032C-42F4-A3CB-1D2BD347D724}" type="parTrans" cxnId="{7F4CECD7-FF95-47FC-80E2-4A82A7FD6F9E}">
      <dgm:prSet/>
      <dgm:spPr/>
      <dgm:t>
        <a:bodyPr/>
        <a:lstStyle/>
        <a:p>
          <a:endParaRPr lang="en-US"/>
        </a:p>
      </dgm:t>
    </dgm:pt>
    <dgm:pt modelId="{BE01888F-7733-4462-BCAA-3BC9E79B61FF}" type="sibTrans" cxnId="{7F4CECD7-FF95-47FC-80E2-4A82A7FD6F9E}">
      <dgm:prSet/>
      <dgm:spPr/>
      <dgm:t>
        <a:bodyPr/>
        <a:lstStyle/>
        <a:p>
          <a:endParaRPr lang="en-US"/>
        </a:p>
      </dgm:t>
    </dgm:pt>
    <dgm:pt modelId="{B8D14CA8-24A6-433B-AC95-A050E7942FA7}" type="pres">
      <dgm:prSet presAssocID="{D7E7A951-C833-4B49-BA9E-1014F484C2A4}" presName="root" presStyleCnt="0">
        <dgm:presLayoutVars>
          <dgm:dir/>
          <dgm:resizeHandles val="exact"/>
        </dgm:presLayoutVars>
      </dgm:prSet>
      <dgm:spPr/>
    </dgm:pt>
    <dgm:pt modelId="{E7721092-A4DF-49AA-93F6-732E90881ABD}" type="pres">
      <dgm:prSet presAssocID="{03239DC2-C5EC-480A-AE13-05FA687487CA}" presName="compNode" presStyleCnt="0"/>
      <dgm:spPr/>
    </dgm:pt>
    <dgm:pt modelId="{89A46C24-99FF-489B-A9CC-D67F09888299}" type="pres">
      <dgm:prSet presAssocID="{03239DC2-C5EC-480A-AE13-05FA687487CA}" presName="bgRect" presStyleLbl="bgShp" presStyleIdx="0" presStyleCnt="2"/>
      <dgm:spPr/>
    </dgm:pt>
    <dgm:pt modelId="{67BB3474-0A29-4E7C-8104-60E4BEF4D20E}" type="pres">
      <dgm:prSet presAssocID="{03239DC2-C5EC-480A-AE13-05FA687487CA}" presName="iconRect" presStyleLbl="node1" presStyleIdx="0" presStyleCnt="2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2EBAFF28-F44F-412E-91DD-E4968763950F}" type="pres">
      <dgm:prSet presAssocID="{03239DC2-C5EC-480A-AE13-05FA687487CA}" presName="spaceRect" presStyleCnt="0"/>
      <dgm:spPr/>
    </dgm:pt>
    <dgm:pt modelId="{3D811430-AAE2-4679-9D91-21FCA2FF8465}" type="pres">
      <dgm:prSet presAssocID="{03239DC2-C5EC-480A-AE13-05FA687487CA}" presName="parTx" presStyleLbl="revTx" presStyleIdx="0" presStyleCnt="2">
        <dgm:presLayoutVars>
          <dgm:chMax val="0"/>
          <dgm:chPref val="0"/>
        </dgm:presLayoutVars>
      </dgm:prSet>
      <dgm:spPr/>
    </dgm:pt>
    <dgm:pt modelId="{7A242949-CBDD-4449-8C24-3D8CB9F4FC38}" type="pres">
      <dgm:prSet presAssocID="{C3F1ECC4-7FD8-4A20-9075-EA5A3BAAAD2A}" presName="sibTrans" presStyleCnt="0"/>
      <dgm:spPr/>
    </dgm:pt>
    <dgm:pt modelId="{7A2EC89F-EA03-42B7-B5D9-7CB686DB6CED}" type="pres">
      <dgm:prSet presAssocID="{0C59F94D-2105-4026-A287-59A745252B5B}" presName="compNode" presStyleCnt="0"/>
      <dgm:spPr/>
    </dgm:pt>
    <dgm:pt modelId="{47033F45-0EDF-4840-9996-12F3E9BCEEBE}" type="pres">
      <dgm:prSet presAssocID="{0C59F94D-2105-4026-A287-59A745252B5B}" presName="bgRect" presStyleLbl="bgShp" presStyleIdx="1" presStyleCnt="2"/>
      <dgm:spPr/>
    </dgm:pt>
    <dgm:pt modelId="{9905DF75-B37B-4B33-816A-1EC9B247C675}" type="pres">
      <dgm:prSet presAssocID="{0C59F94D-2105-4026-A287-59A745252B5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Rotate left"/>
        </a:ext>
      </dgm:extLst>
    </dgm:pt>
    <dgm:pt modelId="{12AB82BB-8A80-4CF5-80E3-553A727471D1}" type="pres">
      <dgm:prSet presAssocID="{0C59F94D-2105-4026-A287-59A745252B5B}" presName="spaceRect" presStyleCnt="0"/>
      <dgm:spPr/>
    </dgm:pt>
    <dgm:pt modelId="{7F47868A-AA76-4290-8A75-2A5C9E13F423}" type="pres">
      <dgm:prSet presAssocID="{0C59F94D-2105-4026-A287-59A745252B5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362D312-A47A-426E-8BF6-569945D60492}" type="presOf" srcId="{D7E7A951-C833-4B49-BA9E-1014F484C2A4}" destId="{B8D14CA8-24A6-433B-AC95-A050E7942FA7}" srcOrd="0" destOrd="0" presId="urn:microsoft.com/office/officeart/2018/2/layout/IconVerticalSolidList"/>
    <dgm:cxn modelId="{B7E1AD20-BB52-47C1-B696-EFED0373EF51}" type="presOf" srcId="{0C59F94D-2105-4026-A287-59A745252B5B}" destId="{7F47868A-AA76-4290-8A75-2A5C9E13F423}" srcOrd="0" destOrd="0" presId="urn:microsoft.com/office/officeart/2018/2/layout/IconVerticalSolidList"/>
    <dgm:cxn modelId="{78B8D575-3EC4-4036-AB4F-CBE6AD9FE74A}" type="presOf" srcId="{03239DC2-C5EC-480A-AE13-05FA687487CA}" destId="{3D811430-AAE2-4679-9D91-21FCA2FF8465}" srcOrd="0" destOrd="0" presId="urn:microsoft.com/office/officeart/2018/2/layout/IconVerticalSolidList"/>
    <dgm:cxn modelId="{72385792-A9D4-4650-90B4-2700AC71D4BF}" srcId="{D7E7A951-C833-4B49-BA9E-1014F484C2A4}" destId="{03239DC2-C5EC-480A-AE13-05FA687487CA}" srcOrd="0" destOrd="0" parTransId="{6F1F4484-85D8-499E-BCA5-932BC1F5DD7D}" sibTransId="{C3F1ECC4-7FD8-4A20-9075-EA5A3BAAAD2A}"/>
    <dgm:cxn modelId="{7F4CECD7-FF95-47FC-80E2-4A82A7FD6F9E}" srcId="{D7E7A951-C833-4B49-BA9E-1014F484C2A4}" destId="{0C59F94D-2105-4026-A287-59A745252B5B}" srcOrd="1" destOrd="0" parTransId="{8CDE7316-032C-42F4-A3CB-1D2BD347D724}" sibTransId="{BE01888F-7733-4462-BCAA-3BC9E79B61FF}"/>
    <dgm:cxn modelId="{77930F4C-F727-4E8F-A708-FD2537C6507A}" type="presParOf" srcId="{B8D14CA8-24A6-433B-AC95-A050E7942FA7}" destId="{E7721092-A4DF-49AA-93F6-732E90881ABD}" srcOrd="0" destOrd="0" presId="urn:microsoft.com/office/officeart/2018/2/layout/IconVerticalSolidList"/>
    <dgm:cxn modelId="{10109F3E-CF4D-4224-97D9-65F5858B4A4E}" type="presParOf" srcId="{E7721092-A4DF-49AA-93F6-732E90881ABD}" destId="{89A46C24-99FF-489B-A9CC-D67F09888299}" srcOrd="0" destOrd="0" presId="urn:microsoft.com/office/officeart/2018/2/layout/IconVerticalSolidList"/>
    <dgm:cxn modelId="{38241CF2-82AD-4641-817A-B9855B1C0ECD}" type="presParOf" srcId="{E7721092-A4DF-49AA-93F6-732E90881ABD}" destId="{67BB3474-0A29-4E7C-8104-60E4BEF4D20E}" srcOrd="1" destOrd="0" presId="urn:microsoft.com/office/officeart/2018/2/layout/IconVerticalSolidList"/>
    <dgm:cxn modelId="{B2C2051B-A692-4A6F-9C15-993AEB598AC1}" type="presParOf" srcId="{E7721092-A4DF-49AA-93F6-732E90881ABD}" destId="{2EBAFF28-F44F-412E-91DD-E4968763950F}" srcOrd="2" destOrd="0" presId="urn:microsoft.com/office/officeart/2018/2/layout/IconVerticalSolidList"/>
    <dgm:cxn modelId="{C7341F97-0F66-4CFA-877F-A02DDCF733A9}" type="presParOf" srcId="{E7721092-A4DF-49AA-93F6-732E90881ABD}" destId="{3D811430-AAE2-4679-9D91-21FCA2FF8465}" srcOrd="3" destOrd="0" presId="urn:microsoft.com/office/officeart/2018/2/layout/IconVerticalSolidList"/>
    <dgm:cxn modelId="{A12EA12D-6E64-446B-A82A-81CAB6156BE1}" type="presParOf" srcId="{B8D14CA8-24A6-433B-AC95-A050E7942FA7}" destId="{7A242949-CBDD-4449-8C24-3D8CB9F4FC38}" srcOrd="1" destOrd="0" presId="urn:microsoft.com/office/officeart/2018/2/layout/IconVerticalSolidList"/>
    <dgm:cxn modelId="{57AA46D4-A4F2-4722-B802-B91AFB1542E8}" type="presParOf" srcId="{B8D14CA8-24A6-433B-AC95-A050E7942FA7}" destId="{7A2EC89F-EA03-42B7-B5D9-7CB686DB6CED}" srcOrd="2" destOrd="0" presId="urn:microsoft.com/office/officeart/2018/2/layout/IconVerticalSolidList"/>
    <dgm:cxn modelId="{62408680-0E6B-4E8A-B41F-4E6A40EAA047}" type="presParOf" srcId="{7A2EC89F-EA03-42B7-B5D9-7CB686DB6CED}" destId="{47033F45-0EDF-4840-9996-12F3E9BCEEBE}" srcOrd="0" destOrd="0" presId="urn:microsoft.com/office/officeart/2018/2/layout/IconVerticalSolidList"/>
    <dgm:cxn modelId="{663AB58F-4320-4546-BF08-4AF776F23D0D}" type="presParOf" srcId="{7A2EC89F-EA03-42B7-B5D9-7CB686DB6CED}" destId="{9905DF75-B37B-4B33-816A-1EC9B247C675}" srcOrd="1" destOrd="0" presId="urn:microsoft.com/office/officeart/2018/2/layout/IconVerticalSolidList"/>
    <dgm:cxn modelId="{E14F3112-73A7-4767-901A-E9971E19DE46}" type="presParOf" srcId="{7A2EC89F-EA03-42B7-B5D9-7CB686DB6CED}" destId="{12AB82BB-8A80-4CF5-80E3-553A727471D1}" srcOrd="2" destOrd="0" presId="urn:microsoft.com/office/officeart/2018/2/layout/IconVerticalSolidList"/>
    <dgm:cxn modelId="{B2824A9E-73A4-4D0D-8992-94B5285A8279}" type="presParOf" srcId="{7A2EC89F-EA03-42B7-B5D9-7CB686DB6CED}" destId="{7F47868A-AA76-4290-8A75-2A5C9E13F4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B292B1-23E9-49D8-928C-7A0FCA5DBDC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FB6B68-EFD9-4AA0-AD15-E9374FABA501}">
      <dgm:prSet custT="1"/>
      <dgm:spPr/>
      <dgm:t>
        <a:bodyPr/>
        <a:lstStyle/>
        <a:p>
          <a:r>
            <a:rPr lang="km-KH" sz="3000" dirty="0"/>
            <a:t>ផ្តល់វគ្គបណ្តុះបណ្តាលដល់ជនបង្គោល ស្តីពីការជួញដូរមនុស្ស ការរំលោភបំពានផ្លូវភេទ និងការ</a:t>
          </a:r>
          <a:r>
            <a:rPr lang="en-US" sz="3000" dirty="0"/>
            <a:t>   </a:t>
          </a:r>
          <a:r>
            <a:rPr lang="km-KH" sz="3000" dirty="0"/>
            <a:t>ចំណាកស្រុកស្របច្បាប់។</a:t>
          </a:r>
          <a:endParaRPr lang="en-US" sz="3000" dirty="0"/>
        </a:p>
      </dgm:t>
    </dgm:pt>
    <dgm:pt modelId="{C24B373D-B2A1-4D79-845B-9431C014FCD4}" type="parTrans" cxnId="{1E87550C-E09D-4246-BE04-7BEACC867117}">
      <dgm:prSet/>
      <dgm:spPr/>
      <dgm:t>
        <a:bodyPr/>
        <a:lstStyle/>
        <a:p>
          <a:endParaRPr lang="en-US"/>
        </a:p>
      </dgm:t>
    </dgm:pt>
    <dgm:pt modelId="{9330A818-4653-48A8-93F6-043C6C54695E}" type="sibTrans" cxnId="{1E87550C-E09D-4246-BE04-7BEACC867117}">
      <dgm:prSet/>
      <dgm:spPr/>
      <dgm:t>
        <a:bodyPr/>
        <a:lstStyle/>
        <a:p>
          <a:endParaRPr lang="en-US"/>
        </a:p>
      </dgm:t>
    </dgm:pt>
    <dgm:pt modelId="{BB0BB7FB-A1F2-4B5B-9541-CBB1D2831B86}">
      <dgm:prSet custT="1"/>
      <dgm:spPr/>
      <dgm:t>
        <a:bodyPr/>
        <a:lstStyle/>
        <a:p>
          <a:r>
            <a:rPr lang="km-KH" sz="3000" dirty="0"/>
            <a:t>ផ្សព្វផ្សាយតាមរយៈប្រព័ន្ធផ្សព្វផ្សាយសង្គម ដូចជា វិទ្យុ ហ្វេសបុក ឧឃោសនស័ព្ទក្នុងសហគមន៍។</a:t>
          </a:r>
          <a:endParaRPr lang="en-US" sz="3000" dirty="0"/>
        </a:p>
      </dgm:t>
    </dgm:pt>
    <dgm:pt modelId="{B7AF45BF-F97D-4C46-B27F-57DFA20E87DA}" type="parTrans" cxnId="{D8E671DC-37C8-4BD1-9954-EFFF0D1ABDB0}">
      <dgm:prSet/>
      <dgm:spPr/>
      <dgm:t>
        <a:bodyPr/>
        <a:lstStyle/>
        <a:p>
          <a:endParaRPr lang="en-US"/>
        </a:p>
      </dgm:t>
    </dgm:pt>
    <dgm:pt modelId="{5CAFEFDC-E6BB-4DC7-AC5C-F25BF88090C8}" type="sibTrans" cxnId="{D8E671DC-37C8-4BD1-9954-EFFF0D1ABDB0}">
      <dgm:prSet/>
      <dgm:spPr/>
      <dgm:t>
        <a:bodyPr/>
        <a:lstStyle/>
        <a:p>
          <a:endParaRPr lang="en-US"/>
        </a:p>
      </dgm:t>
    </dgm:pt>
    <dgm:pt modelId="{63D8BCAD-8C70-440A-9467-38ACC83293E6}">
      <dgm:prSet custT="1"/>
      <dgm:spPr/>
      <dgm:t>
        <a:bodyPr/>
        <a:lstStyle/>
        <a:p>
          <a:r>
            <a:rPr lang="km-KH" sz="3000" dirty="0"/>
            <a:t>ការសិក្សាសាវស្រៀវកាជាមួយជនរួចពីរងគ្រោះដោយអំពើជួញដូរ និងការរំលោភបំពានផ្លូវភេទ </a:t>
          </a:r>
          <a:r>
            <a:rPr lang="en-US" sz="3000" dirty="0"/>
            <a:t>    </a:t>
          </a:r>
          <a:r>
            <a:rPr lang="km-KH" sz="3000" dirty="0"/>
            <a:t>អំពីបទពិសោធន៏នៃការទទួលជំនួយពីអង្គការ និងជីវិតក្រោយពេលធ្វើ សមាហរណកម្ម។</a:t>
          </a:r>
          <a:endParaRPr lang="en-US" sz="3000" dirty="0"/>
        </a:p>
      </dgm:t>
    </dgm:pt>
    <dgm:pt modelId="{19BEEE83-1660-40B5-95A0-B158385A776F}" type="parTrans" cxnId="{9A0E7AAB-0795-4FBD-A682-496382D3C851}">
      <dgm:prSet/>
      <dgm:spPr/>
      <dgm:t>
        <a:bodyPr/>
        <a:lstStyle/>
        <a:p>
          <a:endParaRPr lang="en-US"/>
        </a:p>
      </dgm:t>
    </dgm:pt>
    <dgm:pt modelId="{4EC3CB2B-17F7-4586-A94C-524BFDD740F8}" type="sibTrans" cxnId="{9A0E7AAB-0795-4FBD-A682-496382D3C851}">
      <dgm:prSet/>
      <dgm:spPr/>
      <dgm:t>
        <a:bodyPr/>
        <a:lstStyle/>
        <a:p>
          <a:endParaRPr lang="en-US"/>
        </a:p>
      </dgm:t>
    </dgm:pt>
    <dgm:pt modelId="{F694429F-51F4-45E8-8C63-4630D209833F}">
      <dgm:prSet custT="1"/>
      <dgm:spPr/>
      <dgm:t>
        <a:bodyPr/>
        <a:lstStyle/>
        <a:p>
          <a:r>
            <a:rPr lang="km-KH" sz="3000" dirty="0"/>
            <a:t>សម្រប់សម្រួលករណីជួញដូរមនុស្ស និង ការរំលោភបំពានផ្លូវភេទលើកុមារ និងផ្តល់សេវាកម្មផ្នែកផ្លូវច្បាប់ដល់ជនរងគ្រោះ</a:t>
          </a:r>
          <a:endParaRPr lang="en-US" sz="3000" dirty="0"/>
        </a:p>
      </dgm:t>
    </dgm:pt>
    <dgm:pt modelId="{DBD9BDCB-A5C4-4378-B96B-660B2412701C}" type="parTrans" cxnId="{A45B8F30-7588-4EE1-AADC-CB6DBD4E1456}">
      <dgm:prSet/>
      <dgm:spPr/>
      <dgm:t>
        <a:bodyPr/>
        <a:lstStyle/>
        <a:p>
          <a:endParaRPr lang="en-US"/>
        </a:p>
      </dgm:t>
    </dgm:pt>
    <dgm:pt modelId="{1DDB7C85-443A-487C-8E00-9F5BFB3EB9EB}" type="sibTrans" cxnId="{A45B8F30-7588-4EE1-AADC-CB6DBD4E1456}">
      <dgm:prSet/>
      <dgm:spPr/>
      <dgm:t>
        <a:bodyPr/>
        <a:lstStyle/>
        <a:p>
          <a:endParaRPr lang="en-US"/>
        </a:p>
      </dgm:t>
    </dgm:pt>
    <dgm:pt modelId="{38151650-F30B-4084-9CC8-DB244E2A0DE6}">
      <dgm:prSet custT="1"/>
      <dgm:spPr/>
      <dgm:t>
        <a:bodyPr/>
        <a:lstStyle/>
        <a:p>
          <a:r>
            <a:rPr lang="km-KH" sz="3000" dirty="0"/>
            <a:t>ផ្តល់ការប្រឹក្សាយោបល់និងការតាមដានដល់ជនរួចពីរងគ្រោះដោយការរំលោភបំពានផ្លូវភេទ</a:t>
          </a:r>
          <a:r>
            <a:rPr lang="en-US" sz="3000" dirty="0"/>
            <a:t> </a:t>
          </a:r>
          <a:r>
            <a:rPr lang="km-KH" sz="3000" dirty="0"/>
            <a:t>និង</a:t>
          </a:r>
          <a:r>
            <a:rPr lang="en-US" sz="3000" dirty="0"/>
            <a:t>  </a:t>
          </a:r>
          <a:r>
            <a:rPr lang="km-KH" sz="3000" dirty="0"/>
            <a:t>ការជួញដូរមនុស្ស នៅតាមសហគមន៍</a:t>
          </a:r>
          <a:endParaRPr lang="en-US" sz="3000" dirty="0"/>
        </a:p>
      </dgm:t>
    </dgm:pt>
    <dgm:pt modelId="{1599E52B-55C9-483B-BDA2-0B3CA2C770C3}" type="parTrans" cxnId="{2D4F3203-F144-4470-B83D-38F0382AC3DB}">
      <dgm:prSet/>
      <dgm:spPr/>
      <dgm:t>
        <a:bodyPr/>
        <a:lstStyle/>
        <a:p>
          <a:endParaRPr lang="en-US"/>
        </a:p>
      </dgm:t>
    </dgm:pt>
    <dgm:pt modelId="{4455F300-268A-467D-9521-BDAD4B897B16}" type="sibTrans" cxnId="{2D4F3203-F144-4470-B83D-38F0382AC3DB}">
      <dgm:prSet/>
      <dgm:spPr/>
      <dgm:t>
        <a:bodyPr/>
        <a:lstStyle/>
        <a:p>
          <a:endParaRPr lang="en-US"/>
        </a:p>
      </dgm:t>
    </dgm:pt>
    <dgm:pt modelId="{FC133F98-BCDF-4D04-89BB-B283AF075074}" type="pres">
      <dgm:prSet presAssocID="{CCB292B1-23E9-49D8-928C-7A0FCA5DBDC4}" presName="vert0" presStyleCnt="0">
        <dgm:presLayoutVars>
          <dgm:dir/>
          <dgm:animOne val="branch"/>
          <dgm:animLvl val="lvl"/>
        </dgm:presLayoutVars>
      </dgm:prSet>
      <dgm:spPr/>
    </dgm:pt>
    <dgm:pt modelId="{ED2AEFF7-39C1-4720-81D0-9E31478BD473}" type="pres">
      <dgm:prSet presAssocID="{43FB6B68-EFD9-4AA0-AD15-E9374FABA501}" presName="thickLine" presStyleLbl="alignNode1" presStyleIdx="0" presStyleCnt="5"/>
      <dgm:spPr/>
    </dgm:pt>
    <dgm:pt modelId="{23F2D889-509F-4073-9C41-3416E3AF855A}" type="pres">
      <dgm:prSet presAssocID="{43FB6B68-EFD9-4AA0-AD15-E9374FABA501}" presName="horz1" presStyleCnt="0"/>
      <dgm:spPr/>
    </dgm:pt>
    <dgm:pt modelId="{B7512028-658D-4170-8B22-6175CAF2DAA9}" type="pres">
      <dgm:prSet presAssocID="{43FB6B68-EFD9-4AA0-AD15-E9374FABA501}" presName="tx1" presStyleLbl="revTx" presStyleIdx="0" presStyleCnt="5"/>
      <dgm:spPr/>
    </dgm:pt>
    <dgm:pt modelId="{A742A15E-20DD-421E-91E2-5BEBE05E6C6A}" type="pres">
      <dgm:prSet presAssocID="{43FB6B68-EFD9-4AA0-AD15-E9374FABA501}" presName="vert1" presStyleCnt="0"/>
      <dgm:spPr/>
    </dgm:pt>
    <dgm:pt modelId="{A110D8D4-6DC7-44B3-A2E5-E894A5B5D969}" type="pres">
      <dgm:prSet presAssocID="{BB0BB7FB-A1F2-4B5B-9541-CBB1D2831B86}" presName="thickLine" presStyleLbl="alignNode1" presStyleIdx="1" presStyleCnt="5"/>
      <dgm:spPr/>
    </dgm:pt>
    <dgm:pt modelId="{5FDE2DA1-39A5-482D-9404-FAFD571BA7DF}" type="pres">
      <dgm:prSet presAssocID="{BB0BB7FB-A1F2-4B5B-9541-CBB1D2831B86}" presName="horz1" presStyleCnt="0"/>
      <dgm:spPr/>
    </dgm:pt>
    <dgm:pt modelId="{D8C370B9-4CC6-4DF1-986C-FC3E9749830B}" type="pres">
      <dgm:prSet presAssocID="{BB0BB7FB-A1F2-4B5B-9541-CBB1D2831B86}" presName="tx1" presStyleLbl="revTx" presStyleIdx="1" presStyleCnt="5"/>
      <dgm:spPr/>
    </dgm:pt>
    <dgm:pt modelId="{2F1C1343-5C43-4214-9BB0-D5D8102E7E96}" type="pres">
      <dgm:prSet presAssocID="{BB0BB7FB-A1F2-4B5B-9541-CBB1D2831B86}" presName="vert1" presStyleCnt="0"/>
      <dgm:spPr/>
    </dgm:pt>
    <dgm:pt modelId="{A168F89E-326B-4FE8-A4F2-8A49D5E6A01D}" type="pres">
      <dgm:prSet presAssocID="{63D8BCAD-8C70-440A-9467-38ACC83293E6}" presName="thickLine" presStyleLbl="alignNode1" presStyleIdx="2" presStyleCnt="5"/>
      <dgm:spPr/>
    </dgm:pt>
    <dgm:pt modelId="{BBC50C7E-3D76-4F0E-8294-2D9350A61A48}" type="pres">
      <dgm:prSet presAssocID="{63D8BCAD-8C70-440A-9467-38ACC83293E6}" presName="horz1" presStyleCnt="0"/>
      <dgm:spPr/>
    </dgm:pt>
    <dgm:pt modelId="{57717838-D892-4333-822D-F3EF8FE48BA6}" type="pres">
      <dgm:prSet presAssocID="{63D8BCAD-8C70-440A-9467-38ACC83293E6}" presName="tx1" presStyleLbl="revTx" presStyleIdx="2" presStyleCnt="5"/>
      <dgm:spPr/>
    </dgm:pt>
    <dgm:pt modelId="{1091A6BD-572C-46C4-AD01-77C6678A6D89}" type="pres">
      <dgm:prSet presAssocID="{63D8BCAD-8C70-440A-9467-38ACC83293E6}" presName="vert1" presStyleCnt="0"/>
      <dgm:spPr/>
    </dgm:pt>
    <dgm:pt modelId="{08A970D8-04CC-490B-92BB-7AFF6978F647}" type="pres">
      <dgm:prSet presAssocID="{F694429F-51F4-45E8-8C63-4630D209833F}" presName="thickLine" presStyleLbl="alignNode1" presStyleIdx="3" presStyleCnt="5"/>
      <dgm:spPr/>
    </dgm:pt>
    <dgm:pt modelId="{D6314B03-A36A-42C8-AEE2-41412B452C37}" type="pres">
      <dgm:prSet presAssocID="{F694429F-51F4-45E8-8C63-4630D209833F}" presName="horz1" presStyleCnt="0"/>
      <dgm:spPr/>
    </dgm:pt>
    <dgm:pt modelId="{01DDA113-CE13-48FF-824E-A4F2E0795E78}" type="pres">
      <dgm:prSet presAssocID="{F694429F-51F4-45E8-8C63-4630D209833F}" presName="tx1" presStyleLbl="revTx" presStyleIdx="3" presStyleCnt="5"/>
      <dgm:spPr/>
    </dgm:pt>
    <dgm:pt modelId="{0986E67B-CFD6-4F5A-BEAF-1F2C787D4163}" type="pres">
      <dgm:prSet presAssocID="{F694429F-51F4-45E8-8C63-4630D209833F}" presName="vert1" presStyleCnt="0"/>
      <dgm:spPr/>
    </dgm:pt>
    <dgm:pt modelId="{0B8EC70D-697A-499C-BD59-55625EBB82DE}" type="pres">
      <dgm:prSet presAssocID="{38151650-F30B-4084-9CC8-DB244E2A0DE6}" presName="thickLine" presStyleLbl="alignNode1" presStyleIdx="4" presStyleCnt="5"/>
      <dgm:spPr/>
    </dgm:pt>
    <dgm:pt modelId="{18DDAF39-434E-4286-BFE4-D8877144F30B}" type="pres">
      <dgm:prSet presAssocID="{38151650-F30B-4084-9CC8-DB244E2A0DE6}" presName="horz1" presStyleCnt="0"/>
      <dgm:spPr/>
    </dgm:pt>
    <dgm:pt modelId="{7FAEF368-1EA0-435F-B548-D98556AD4738}" type="pres">
      <dgm:prSet presAssocID="{38151650-F30B-4084-9CC8-DB244E2A0DE6}" presName="tx1" presStyleLbl="revTx" presStyleIdx="4" presStyleCnt="5"/>
      <dgm:spPr/>
    </dgm:pt>
    <dgm:pt modelId="{C27BE53E-EA3A-4C80-B5FA-A032EEE2510D}" type="pres">
      <dgm:prSet presAssocID="{38151650-F30B-4084-9CC8-DB244E2A0DE6}" presName="vert1" presStyleCnt="0"/>
      <dgm:spPr/>
    </dgm:pt>
  </dgm:ptLst>
  <dgm:cxnLst>
    <dgm:cxn modelId="{2D4F3203-F144-4470-B83D-38F0382AC3DB}" srcId="{CCB292B1-23E9-49D8-928C-7A0FCA5DBDC4}" destId="{38151650-F30B-4084-9CC8-DB244E2A0DE6}" srcOrd="4" destOrd="0" parTransId="{1599E52B-55C9-483B-BDA2-0B3CA2C770C3}" sibTransId="{4455F300-268A-467D-9521-BDAD4B897B16}"/>
    <dgm:cxn modelId="{1E87550C-E09D-4246-BE04-7BEACC867117}" srcId="{CCB292B1-23E9-49D8-928C-7A0FCA5DBDC4}" destId="{43FB6B68-EFD9-4AA0-AD15-E9374FABA501}" srcOrd="0" destOrd="0" parTransId="{C24B373D-B2A1-4D79-845B-9431C014FCD4}" sibTransId="{9330A818-4653-48A8-93F6-043C6C54695E}"/>
    <dgm:cxn modelId="{E7815717-6CD1-468F-BBF6-00F35F943778}" type="presOf" srcId="{CCB292B1-23E9-49D8-928C-7A0FCA5DBDC4}" destId="{FC133F98-BCDF-4D04-89BB-B283AF075074}" srcOrd="0" destOrd="0" presId="urn:microsoft.com/office/officeart/2008/layout/LinedList"/>
    <dgm:cxn modelId="{96B1311F-0234-4E10-9F57-5EA5D6B201BD}" type="presOf" srcId="{BB0BB7FB-A1F2-4B5B-9541-CBB1D2831B86}" destId="{D8C370B9-4CC6-4DF1-986C-FC3E9749830B}" srcOrd="0" destOrd="0" presId="urn:microsoft.com/office/officeart/2008/layout/LinedList"/>
    <dgm:cxn modelId="{97E58921-0447-4A21-B44D-8459D5D60921}" type="presOf" srcId="{63D8BCAD-8C70-440A-9467-38ACC83293E6}" destId="{57717838-D892-4333-822D-F3EF8FE48BA6}" srcOrd="0" destOrd="0" presId="urn:microsoft.com/office/officeart/2008/layout/LinedList"/>
    <dgm:cxn modelId="{A45B8F30-7588-4EE1-AADC-CB6DBD4E1456}" srcId="{CCB292B1-23E9-49D8-928C-7A0FCA5DBDC4}" destId="{F694429F-51F4-45E8-8C63-4630D209833F}" srcOrd="3" destOrd="0" parTransId="{DBD9BDCB-A5C4-4378-B96B-660B2412701C}" sibTransId="{1DDB7C85-443A-487C-8E00-9F5BFB3EB9EB}"/>
    <dgm:cxn modelId="{B11FE37B-0016-45FE-A065-64F583F612BE}" type="presOf" srcId="{F694429F-51F4-45E8-8C63-4630D209833F}" destId="{01DDA113-CE13-48FF-824E-A4F2E0795E78}" srcOrd="0" destOrd="0" presId="urn:microsoft.com/office/officeart/2008/layout/LinedList"/>
    <dgm:cxn modelId="{9A0E7AAB-0795-4FBD-A682-496382D3C851}" srcId="{CCB292B1-23E9-49D8-928C-7A0FCA5DBDC4}" destId="{63D8BCAD-8C70-440A-9467-38ACC83293E6}" srcOrd="2" destOrd="0" parTransId="{19BEEE83-1660-40B5-95A0-B158385A776F}" sibTransId="{4EC3CB2B-17F7-4586-A94C-524BFDD740F8}"/>
    <dgm:cxn modelId="{672BD7B0-E527-4D6D-893C-950B125C35E5}" type="presOf" srcId="{43FB6B68-EFD9-4AA0-AD15-E9374FABA501}" destId="{B7512028-658D-4170-8B22-6175CAF2DAA9}" srcOrd="0" destOrd="0" presId="urn:microsoft.com/office/officeart/2008/layout/LinedList"/>
    <dgm:cxn modelId="{D8AC8BB8-0944-4D7B-8B2A-F2AFFF343A8A}" type="presOf" srcId="{38151650-F30B-4084-9CC8-DB244E2A0DE6}" destId="{7FAEF368-1EA0-435F-B548-D98556AD4738}" srcOrd="0" destOrd="0" presId="urn:microsoft.com/office/officeart/2008/layout/LinedList"/>
    <dgm:cxn modelId="{D8E671DC-37C8-4BD1-9954-EFFF0D1ABDB0}" srcId="{CCB292B1-23E9-49D8-928C-7A0FCA5DBDC4}" destId="{BB0BB7FB-A1F2-4B5B-9541-CBB1D2831B86}" srcOrd="1" destOrd="0" parTransId="{B7AF45BF-F97D-4C46-B27F-57DFA20E87DA}" sibTransId="{5CAFEFDC-E6BB-4DC7-AC5C-F25BF88090C8}"/>
    <dgm:cxn modelId="{D6611C8D-F99F-4E6B-A23A-AEBF7B22DC83}" type="presParOf" srcId="{FC133F98-BCDF-4D04-89BB-B283AF075074}" destId="{ED2AEFF7-39C1-4720-81D0-9E31478BD473}" srcOrd="0" destOrd="0" presId="urn:microsoft.com/office/officeart/2008/layout/LinedList"/>
    <dgm:cxn modelId="{0B78BEEF-809F-4B25-894F-70C768F537F7}" type="presParOf" srcId="{FC133F98-BCDF-4D04-89BB-B283AF075074}" destId="{23F2D889-509F-4073-9C41-3416E3AF855A}" srcOrd="1" destOrd="0" presId="urn:microsoft.com/office/officeart/2008/layout/LinedList"/>
    <dgm:cxn modelId="{9451AB20-4682-4980-BDC9-8073B4D3648C}" type="presParOf" srcId="{23F2D889-509F-4073-9C41-3416E3AF855A}" destId="{B7512028-658D-4170-8B22-6175CAF2DAA9}" srcOrd="0" destOrd="0" presId="urn:microsoft.com/office/officeart/2008/layout/LinedList"/>
    <dgm:cxn modelId="{D78B5ADB-A344-4510-9B05-2B4EB9E6C918}" type="presParOf" srcId="{23F2D889-509F-4073-9C41-3416E3AF855A}" destId="{A742A15E-20DD-421E-91E2-5BEBE05E6C6A}" srcOrd="1" destOrd="0" presId="urn:microsoft.com/office/officeart/2008/layout/LinedList"/>
    <dgm:cxn modelId="{C6E6116F-A857-4D66-A5AD-651E41C4CFAA}" type="presParOf" srcId="{FC133F98-BCDF-4D04-89BB-B283AF075074}" destId="{A110D8D4-6DC7-44B3-A2E5-E894A5B5D969}" srcOrd="2" destOrd="0" presId="urn:microsoft.com/office/officeart/2008/layout/LinedList"/>
    <dgm:cxn modelId="{881E5F8E-26D7-44AE-98D9-DE72A067D1EB}" type="presParOf" srcId="{FC133F98-BCDF-4D04-89BB-B283AF075074}" destId="{5FDE2DA1-39A5-482D-9404-FAFD571BA7DF}" srcOrd="3" destOrd="0" presId="urn:microsoft.com/office/officeart/2008/layout/LinedList"/>
    <dgm:cxn modelId="{B2DD3512-D407-4556-A5B1-BA83081736AA}" type="presParOf" srcId="{5FDE2DA1-39A5-482D-9404-FAFD571BA7DF}" destId="{D8C370B9-4CC6-4DF1-986C-FC3E9749830B}" srcOrd="0" destOrd="0" presId="urn:microsoft.com/office/officeart/2008/layout/LinedList"/>
    <dgm:cxn modelId="{E210593B-4A20-4E51-AB6D-DB85951F6008}" type="presParOf" srcId="{5FDE2DA1-39A5-482D-9404-FAFD571BA7DF}" destId="{2F1C1343-5C43-4214-9BB0-D5D8102E7E96}" srcOrd="1" destOrd="0" presId="urn:microsoft.com/office/officeart/2008/layout/LinedList"/>
    <dgm:cxn modelId="{A8B4DC23-2983-4F29-BA93-16C9FFCE411E}" type="presParOf" srcId="{FC133F98-BCDF-4D04-89BB-B283AF075074}" destId="{A168F89E-326B-4FE8-A4F2-8A49D5E6A01D}" srcOrd="4" destOrd="0" presId="urn:microsoft.com/office/officeart/2008/layout/LinedList"/>
    <dgm:cxn modelId="{A0B7A931-D73B-4FEF-A583-F60F81C9287D}" type="presParOf" srcId="{FC133F98-BCDF-4D04-89BB-B283AF075074}" destId="{BBC50C7E-3D76-4F0E-8294-2D9350A61A48}" srcOrd="5" destOrd="0" presId="urn:microsoft.com/office/officeart/2008/layout/LinedList"/>
    <dgm:cxn modelId="{FE7DC7C3-3AB9-4426-887B-20936A51AF3D}" type="presParOf" srcId="{BBC50C7E-3D76-4F0E-8294-2D9350A61A48}" destId="{57717838-D892-4333-822D-F3EF8FE48BA6}" srcOrd="0" destOrd="0" presId="urn:microsoft.com/office/officeart/2008/layout/LinedList"/>
    <dgm:cxn modelId="{AA709222-9C72-4EE7-A875-DC54BBC648B5}" type="presParOf" srcId="{BBC50C7E-3D76-4F0E-8294-2D9350A61A48}" destId="{1091A6BD-572C-46C4-AD01-77C6678A6D89}" srcOrd="1" destOrd="0" presId="urn:microsoft.com/office/officeart/2008/layout/LinedList"/>
    <dgm:cxn modelId="{D24752F5-3CC6-440F-AE9B-D667F8D2A670}" type="presParOf" srcId="{FC133F98-BCDF-4D04-89BB-B283AF075074}" destId="{08A970D8-04CC-490B-92BB-7AFF6978F647}" srcOrd="6" destOrd="0" presId="urn:microsoft.com/office/officeart/2008/layout/LinedList"/>
    <dgm:cxn modelId="{2A208AF4-AE2D-4E7E-8460-1ED276AA708C}" type="presParOf" srcId="{FC133F98-BCDF-4D04-89BB-B283AF075074}" destId="{D6314B03-A36A-42C8-AEE2-41412B452C37}" srcOrd="7" destOrd="0" presId="urn:microsoft.com/office/officeart/2008/layout/LinedList"/>
    <dgm:cxn modelId="{D53212C2-AA75-41A0-B7A5-2155F8F3D736}" type="presParOf" srcId="{D6314B03-A36A-42C8-AEE2-41412B452C37}" destId="{01DDA113-CE13-48FF-824E-A4F2E0795E78}" srcOrd="0" destOrd="0" presId="urn:microsoft.com/office/officeart/2008/layout/LinedList"/>
    <dgm:cxn modelId="{78DB50EB-D916-4E0D-B948-AF5565CA0844}" type="presParOf" srcId="{D6314B03-A36A-42C8-AEE2-41412B452C37}" destId="{0986E67B-CFD6-4F5A-BEAF-1F2C787D4163}" srcOrd="1" destOrd="0" presId="urn:microsoft.com/office/officeart/2008/layout/LinedList"/>
    <dgm:cxn modelId="{CBE2402A-AEFA-4295-B3B5-B285A23D3052}" type="presParOf" srcId="{FC133F98-BCDF-4D04-89BB-B283AF075074}" destId="{0B8EC70D-697A-499C-BD59-55625EBB82DE}" srcOrd="8" destOrd="0" presId="urn:microsoft.com/office/officeart/2008/layout/LinedList"/>
    <dgm:cxn modelId="{94F1674F-FC67-4C2E-B7C4-846A3A723DAA}" type="presParOf" srcId="{FC133F98-BCDF-4D04-89BB-B283AF075074}" destId="{18DDAF39-434E-4286-BFE4-D8877144F30B}" srcOrd="9" destOrd="0" presId="urn:microsoft.com/office/officeart/2008/layout/LinedList"/>
    <dgm:cxn modelId="{18C933C1-5800-4AB7-A1B3-B8C785808388}" type="presParOf" srcId="{18DDAF39-434E-4286-BFE4-D8877144F30B}" destId="{7FAEF368-1EA0-435F-B548-D98556AD4738}" srcOrd="0" destOrd="0" presId="urn:microsoft.com/office/officeart/2008/layout/LinedList"/>
    <dgm:cxn modelId="{62DB5904-580C-4646-BFA7-A6508870C15A}" type="presParOf" srcId="{18DDAF39-434E-4286-BFE4-D8877144F30B}" destId="{C27BE53E-EA3A-4C80-B5FA-A032EEE251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8A9269-8C9C-4B21-B6E2-CA3CC25FA95D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868AFB9-2CA9-4A7D-A93E-EF4744C2CDE8}">
      <dgm:prSet custT="1"/>
      <dgm:spPr/>
      <dgm:t>
        <a:bodyPr/>
        <a:lstStyle/>
        <a:p>
          <a:r>
            <a:rPr lang="km-KH" sz="3000" dirty="0"/>
            <a:t>អន្តរាគមន៍</a:t>
          </a:r>
          <a:endParaRPr lang="en-US" sz="3000" dirty="0"/>
        </a:p>
      </dgm:t>
    </dgm:pt>
    <dgm:pt modelId="{19F20B87-8E78-4606-94EA-C34E79D13402}" type="parTrans" cxnId="{0D095E10-10BB-4A3C-82CB-E7AD37F5B5CE}">
      <dgm:prSet/>
      <dgm:spPr/>
      <dgm:t>
        <a:bodyPr/>
        <a:lstStyle/>
        <a:p>
          <a:endParaRPr lang="en-US" sz="3000"/>
        </a:p>
      </dgm:t>
    </dgm:pt>
    <dgm:pt modelId="{5178E32D-4DFF-4563-BF6A-43F34F6CD0F7}" type="sibTrans" cxnId="{0D095E10-10BB-4A3C-82CB-E7AD37F5B5CE}">
      <dgm:prSet/>
      <dgm:spPr/>
      <dgm:t>
        <a:bodyPr/>
        <a:lstStyle/>
        <a:p>
          <a:endParaRPr lang="en-US" sz="3000"/>
        </a:p>
      </dgm:t>
    </dgm:pt>
    <dgm:pt modelId="{B568F2E6-1F28-431F-A1CC-0063300C701D}">
      <dgm:prSet custT="1"/>
      <dgm:spPr/>
      <dgm:t>
        <a:bodyPr/>
        <a:lstStyle/>
        <a:p>
          <a:r>
            <a:rPr lang="km-KH" sz="3000" dirty="0"/>
            <a:t>សេវាផ្លូវច្បាប់</a:t>
          </a:r>
          <a:endParaRPr lang="en-US" sz="3000" dirty="0"/>
        </a:p>
      </dgm:t>
    </dgm:pt>
    <dgm:pt modelId="{CBBD1D53-5C27-499C-8708-4ED951A74EC6}" type="parTrans" cxnId="{423927D7-7B95-44B1-B00C-23F9BCB10D2E}">
      <dgm:prSet/>
      <dgm:spPr/>
      <dgm:t>
        <a:bodyPr/>
        <a:lstStyle/>
        <a:p>
          <a:endParaRPr lang="en-US" sz="3000"/>
        </a:p>
      </dgm:t>
    </dgm:pt>
    <dgm:pt modelId="{87F029F5-9EAE-434F-8B86-7CF46510C106}" type="sibTrans" cxnId="{423927D7-7B95-44B1-B00C-23F9BCB10D2E}">
      <dgm:prSet/>
      <dgm:spPr/>
      <dgm:t>
        <a:bodyPr/>
        <a:lstStyle/>
        <a:p>
          <a:endParaRPr lang="en-US" sz="3000"/>
        </a:p>
      </dgm:t>
    </dgm:pt>
    <dgm:pt modelId="{94EBDFF9-E001-48E9-B94D-9C34F46E0A33}">
      <dgm:prSet custT="1"/>
      <dgm:spPr/>
      <dgm:t>
        <a:bodyPr/>
        <a:lstStyle/>
        <a:p>
          <a:r>
            <a:rPr lang="km-KH" sz="3000"/>
            <a:t>ការគ្រប់គ្រងករណី</a:t>
          </a:r>
          <a:endParaRPr lang="en-US" sz="3000"/>
        </a:p>
      </dgm:t>
    </dgm:pt>
    <dgm:pt modelId="{AD525F83-A6FD-4CDD-B710-ED2782866D1E}" type="parTrans" cxnId="{157AAE77-91E3-429E-8117-145726C9DB33}">
      <dgm:prSet/>
      <dgm:spPr/>
      <dgm:t>
        <a:bodyPr/>
        <a:lstStyle/>
        <a:p>
          <a:endParaRPr lang="en-US" sz="3000"/>
        </a:p>
      </dgm:t>
    </dgm:pt>
    <dgm:pt modelId="{5282CE94-377D-410C-AC1E-2AD873614A2F}" type="sibTrans" cxnId="{157AAE77-91E3-429E-8117-145726C9DB33}">
      <dgm:prSet/>
      <dgm:spPr/>
      <dgm:t>
        <a:bodyPr/>
        <a:lstStyle/>
        <a:p>
          <a:endParaRPr lang="en-US" sz="3000"/>
        </a:p>
      </dgm:t>
    </dgm:pt>
    <dgm:pt modelId="{3D8FE981-CE5B-47D8-9521-3074507A03B1}">
      <dgm:prSet custT="1"/>
      <dgm:spPr/>
      <dgm:t>
        <a:bodyPr/>
        <a:lstStyle/>
        <a:p>
          <a:r>
            <a:rPr lang="km-KH" sz="3000"/>
            <a:t>ផ្តល់សេវាផ្នែកច្បាប់ដល់ជនរងគ្រោះ </a:t>
          </a:r>
          <a:endParaRPr lang="en-US" sz="3000"/>
        </a:p>
      </dgm:t>
    </dgm:pt>
    <dgm:pt modelId="{5FBF2608-DF98-4768-84F4-931DA075469A}" type="parTrans" cxnId="{072099C8-4E9E-4C13-B2DD-024D4B9AFF45}">
      <dgm:prSet/>
      <dgm:spPr/>
      <dgm:t>
        <a:bodyPr/>
        <a:lstStyle/>
        <a:p>
          <a:endParaRPr lang="en-US" sz="3000"/>
        </a:p>
      </dgm:t>
    </dgm:pt>
    <dgm:pt modelId="{C482E893-0477-4F77-9DEC-FDCAEFFD1DEF}" type="sibTrans" cxnId="{072099C8-4E9E-4C13-B2DD-024D4B9AFF45}">
      <dgm:prSet/>
      <dgm:spPr/>
      <dgm:t>
        <a:bodyPr/>
        <a:lstStyle/>
        <a:p>
          <a:endParaRPr lang="en-US" sz="3000"/>
        </a:p>
      </dgm:t>
    </dgm:pt>
    <dgm:pt modelId="{450A4A1C-F802-4361-AD3C-873EB22BBBE5}">
      <dgm:prSet custT="1"/>
      <dgm:spPr/>
      <dgm:t>
        <a:bodyPr/>
        <a:lstStyle/>
        <a:p>
          <a:r>
            <a:rPr lang="km-KH" sz="3000"/>
            <a:t>សេវាមាតុភូមិនិវត្តន៌</a:t>
          </a:r>
          <a:endParaRPr lang="en-US" sz="3000"/>
        </a:p>
      </dgm:t>
    </dgm:pt>
    <dgm:pt modelId="{901C9D3A-8B40-4D08-BF15-387D4C8F3451}" type="parTrans" cxnId="{233518AF-A59B-41F7-9925-9456B0C49C92}">
      <dgm:prSet/>
      <dgm:spPr/>
      <dgm:t>
        <a:bodyPr/>
        <a:lstStyle/>
        <a:p>
          <a:endParaRPr lang="en-US" sz="3000"/>
        </a:p>
      </dgm:t>
    </dgm:pt>
    <dgm:pt modelId="{EEF5BBBF-E668-4DC4-9769-EF2C1517775B}" type="sibTrans" cxnId="{233518AF-A59B-41F7-9925-9456B0C49C92}">
      <dgm:prSet/>
      <dgm:spPr/>
      <dgm:t>
        <a:bodyPr/>
        <a:lstStyle/>
        <a:p>
          <a:endParaRPr lang="en-US" sz="3000"/>
        </a:p>
      </dgm:t>
    </dgm:pt>
    <dgm:pt modelId="{F73D0FE3-2EE9-4730-B28A-543AB3BACEA7}">
      <dgm:prSet custT="1"/>
      <dgm:spPr/>
      <dgm:t>
        <a:bodyPr/>
        <a:lstStyle/>
        <a:p>
          <a:r>
            <a:rPr lang="km-KH" sz="3000"/>
            <a:t>ការអប់រំផ្សព្វផ្សាយ</a:t>
          </a:r>
          <a:endParaRPr lang="en-US" sz="3000"/>
        </a:p>
      </dgm:t>
    </dgm:pt>
    <dgm:pt modelId="{FEC269B2-25AA-4B5B-94F2-54032AAC914A}" type="parTrans" cxnId="{530B5657-DB66-403F-8675-4F9346AF5837}">
      <dgm:prSet/>
      <dgm:spPr/>
      <dgm:t>
        <a:bodyPr/>
        <a:lstStyle/>
        <a:p>
          <a:endParaRPr lang="en-US" sz="3000"/>
        </a:p>
      </dgm:t>
    </dgm:pt>
    <dgm:pt modelId="{875BD589-FD2C-4607-AEEB-064E68031DAD}" type="sibTrans" cxnId="{530B5657-DB66-403F-8675-4F9346AF5837}">
      <dgm:prSet/>
      <dgm:spPr/>
      <dgm:t>
        <a:bodyPr/>
        <a:lstStyle/>
        <a:p>
          <a:endParaRPr lang="en-US" sz="3000"/>
        </a:p>
      </dgm:t>
    </dgm:pt>
    <dgm:pt modelId="{7298E47E-2D50-4A6B-9D33-D8F64E64F1C3}" type="pres">
      <dgm:prSet presAssocID="{DC8A9269-8C9C-4B21-B6E2-CA3CC25FA95D}" presName="vert0" presStyleCnt="0">
        <dgm:presLayoutVars>
          <dgm:dir/>
          <dgm:animOne val="branch"/>
          <dgm:animLvl val="lvl"/>
        </dgm:presLayoutVars>
      </dgm:prSet>
      <dgm:spPr/>
    </dgm:pt>
    <dgm:pt modelId="{4C8CEBD1-BC31-45E7-9FA0-2D7846433FA5}" type="pres">
      <dgm:prSet presAssocID="{2868AFB9-2CA9-4A7D-A93E-EF4744C2CDE8}" presName="thickLine" presStyleLbl="alignNode1" presStyleIdx="0" presStyleCnt="6"/>
      <dgm:spPr/>
    </dgm:pt>
    <dgm:pt modelId="{1E5BA86A-7262-4B49-AC09-6A0EFFECE912}" type="pres">
      <dgm:prSet presAssocID="{2868AFB9-2CA9-4A7D-A93E-EF4744C2CDE8}" presName="horz1" presStyleCnt="0"/>
      <dgm:spPr/>
    </dgm:pt>
    <dgm:pt modelId="{96778BFE-0B53-4347-9F4E-7FBC2D08C8CC}" type="pres">
      <dgm:prSet presAssocID="{2868AFB9-2CA9-4A7D-A93E-EF4744C2CDE8}" presName="tx1" presStyleLbl="revTx" presStyleIdx="0" presStyleCnt="6"/>
      <dgm:spPr/>
    </dgm:pt>
    <dgm:pt modelId="{A0ABFB06-805F-4A1C-A460-5DB47BC24B80}" type="pres">
      <dgm:prSet presAssocID="{2868AFB9-2CA9-4A7D-A93E-EF4744C2CDE8}" presName="vert1" presStyleCnt="0"/>
      <dgm:spPr/>
    </dgm:pt>
    <dgm:pt modelId="{54836331-4D24-403B-BA2B-EC50164437B0}" type="pres">
      <dgm:prSet presAssocID="{B568F2E6-1F28-431F-A1CC-0063300C701D}" presName="thickLine" presStyleLbl="alignNode1" presStyleIdx="1" presStyleCnt="6"/>
      <dgm:spPr/>
    </dgm:pt>
    <dgm:pt modelId="{0968EFF6-A44F-46F6-A19B-41E7DF99544E}" type="pres">
      <dgm:prSet presAssocID="{B568F2E6-1F28-431F-A1CC-0063300C701D}" presName="horz1" presStyleCnt="0"/>
      <dgm:spPr/>
    </dgm:pt>
    <dgm:pt modelId="{537AF99C-C465-4607-A2BC-9191A80C400E}" type="pres">
      <dgm:prSet presAssocID="{B568F2E6-1F28-431F-A1CC-0063300C701D}" presName="tx1" presStyleLbl="revTx" presStyleIdx="1" presStyleCnt="6"/>
      <dgm:spPr/>
    </dgm:pt>
    <dgm:pt modelId="{F110D009-D87B-4633-A6BC-B3992951DB12}" type="pres">
      <dgm:prSet presAssocID="{B568F2E6-1F28-431F-A1CC-0063300C701D}" presName="vert1" presStyleCnt="0"/>
      <dgm:spPr/>
    </dgm:pt>
    <dgm:pt modelId="{DD446C64-10A9-4542-BE03-B3C9B434D30E}" type="pres">
      <dgm:prSet presAssocID="{94EBDFF9-E001-48E9-B94D-9C34F46E0A33}" presName="thickLine" presStyleLbl="alignNode1" presStyleIdx="2" presStyleCnt="6"/>
      <dgm:spPr/>
    </dgm:pt>
    <dgm:pt modelId="{B9C597E1-5F03-4441-8A49-D29B156686D5}" type="pres">
      <dgm:prSet presAssocID="{94EBDFF9-E001-48E9-B94D-9C34F46E0A33}" presName="horz1" presStyleCnt="0"/>
      <dgm:spPr/>
    </dgm:pt>
    <dgm:pt modelId="{25A15419-94B1-4A46-BD9E-30A3D52BA768}" type="pres">
      <dgm:prSet presAssocID="{94EBDFF9-E001-48E9-B94D-9C34F46E0A33}" presName="tx1" presStyleLbl="revTx" presStyleIdx="2" presStyleCnt="6"/>
      <dgm:spPr/>
    </dgm:pt>
    <dgm:pt modelId="{4F1E069C-08C9-45A1-A265-10C9B17607D2}" type="pres">
      <dgm:prSet presAssocID="{94EBDFF9-E001-48E9-B94D-9C34F46E0A33}" presName="vert1" presStyleCnt="0"/>
      <dgm:spPr/>
    </dgm:pt>
    <dgm:pt modelId="{474B5346-9C27-4929-BE1F-1E6ACA9818AD}" type="pres">
      <dgm:prSet presAssocID="{3D8FE981-CE5B-47D8-9521-3074507A03B1}" presName="thickLine" presStyleLbl="alignNode1" presStyleIdx="3" presStyleCnt="6"/>
      <dgm:spPr/>
    </dgm:pt>
    <dgm:pt modelId="{15BF78CF-EF7C-43F9-B81C-A16959C55826}" type="pres">
      <dgm:prSet presAssocID="{3D8FE981-CE5B-47D8-9521-3074507A03B1}" presName="horz1" presStyleCnt="0"/>
      <dgm:spPr/>
    </dgm:pt>
    <dgm:pt modelId="{1896F595-D19D-449D-859B-89CC39408E71}" type="pres">
      <dgm:prSet presAssocID="{3D8FE981-CE5B-47D8-9521-3074507A03B1}" presName="tx1" presStyleLbl="revTx" presStyleIdx="3" presStyleCnt="6"/>
      <dgm:spPr/>
    </dgm:pt>
    <dgm:pt modelId="{7903EF10-8179-4D4D-911D-8A266E00FC0E}" type="pres">
      <dgm:prSet presAssocID="{3D8FE981-CE5B-47D8-9521-3074507A03B1}" presName="vert1" presStyleCnt="0"/>
      <dgm:spPr/>
    </dgm:pt>
    <dgm:pt modelId="{CB0744AD-3B18-428E-8763-CA3EBF3C2086}" type="pres">
      <dgm:prSet presAssocID="{450A4A1C-F802-4361-AD3C-873EB22BBBE5}" presName="thickLine" presStyleLbl="alignNode1" presStyleIdx="4" presStyleCnt="6"/>
      <dgm:spPr/>
    </dgm:pt>
    <dgm:pt modelId="{94A19193-4677-40E4-BA2B-59D745FC5F1C}" type="pres">
      <dgm:prSet presAssocID="{450A4A1C-F802-4361-AD3C-873EB22BBBE5}" presName="horz1" presStyleCnt="0"/>
      <dgm:spPr/>
    </dgm:pt>
    <dgm:pt modelId="{0C17C727-65FC-4D2B-8167-62807B504967}" type="pres">
      <dgm:prSet presAssocID="{450A4A1C-F802-4361-AD3C-873EB22BBBE5}" presName="tx1" presStyleLbl="revTx" presStyleIdx="4" presStyleCnt="6"/>
      <dgm:spPr/>
    </dgm:pt>
    <dgm:pt modelId="{77E2BE8D-6A9C-4A1C-AE0A-AE2D285A2420}" type="pres">
      <dgm:prSet presAssocID="{450A4A1C-F802-4361-AD3C-873EB22BBBE5}" presName="vert1" presStyleCnt="0"/>
      <dgm:spPr/>
    </dgm:pt>
    <dgm:pt modelId="{2619CBCA-BCB1-4601-94C9-BEABD46D6551}" type="pres">
      <dgm:prSet presAssocID="{F73D0FE3-2EE9-4730-B28A-543AB3BACEA7}" presName="thickLine" presStyleLbl="alignNode1" presStyleIdx="5" presStyleCnt="6"/>
      <dgm:spPr/>
    </dgm:pt>
    <dgm:pt modelId="{049BE66C-486B-4535-9F09-48AEA71CC7C0}" type="pres">
      <dgm:prSet presAssocID="{F73D0FE3-2EE9-4730-B28A-543AB3BACEA7}" presName="horz1" presStyleCnt="0"/>
      <dgm:spPr/>
    </dgm:pt>
    <dgm:pt modelId="{5C0373E4-E4E1-49E3-BF2F-7A4FE21DC831}" type="pres">
      <dgm:prSet presAssocID="{F73D0FE3-2EE9-4730-B28A-543AB3BACEA7}" presName="tx1" presStyleLbl="revTx" presStyleIdx="5" presStyleCnt="6"/>
      <dgm:spPr/>
    </dgm:pt>
    <dgm:pt modelId="{67DF93D7-9BE5-40CE-A137-72D3F6092EFC}" type="pres">
      <dgm:prSet presAssocID="{F73D0FE3-2EE9-4730-B28A-543AB3BACEA7}" presName="vert1" presStyleCnt="0"/>
      <dgm:spPr/>
    </dgm:pt>
  </dgm:ptLst>
  <dgm:cxnLst>
    <dgm:cxn modelId="{9037B002-6E44-4AB4-8249-48430E41A68B}" type="presOf" srcId="{B568F2E6-1F28-431F-A1CC-0063300C701D}" destId="{537AF99C-C465-4607-A2BC-9191A80C400E}" srcOrd="0" destOrd="0" presId="urn:microsoft.com/office/officeart/2008/layout/LinedList"/>
    <dgm:cxn modelId="{0D095E10-10BB-4A3C-82CB-E7AD37F5B5CE}" srcId="{DC8A9269-8C9C-4B21-B6E2-CA3CC25FA95D}" destId="{2868AFB9-2CA9-4A7D-A93E-EF4744C2CDE8}" srcOrd="0" destOrd="0" parTransId="{19F20B87-8E78-4606-94EA-C34E79D13402}" sibTransId="{5178E32D-4DFF-4563-BF6A-43F34F6CD0F7}"/>
    <dgm:cxn modelId="{85357D2F-1EE4-41AF-BC44-A30D0DF278A7}" type="presOf" srcId="{DC8A9269-8C9C-4B21-B6E2-CA3CC25FA95D}" destId="{7298E47E-2D50-4A6B-9D33-D8F64E64F1C3}" srcOrd="0" destOrd="0" presId="urn:microsoft.com/office/officeart/2008/layout/LinedList"/>
    <dgm:cxn modelId="{027F5663-26B9-4D75-9A9A-1A2FCD21D8C3}" type="presOf" srcId="{3D8FE981-CE5B-47D8-9521-3074507A03B1}" destId="{1896F595-D19D-449D-859B-89CC39408E71}" srcOrd="0" destOrd="0" presId="urn:microsoft.com/office/officeart/2008/layout/LinedList"/>
    <dgm:cxn modelId="{0CACA076-F17C-43C4-953E-F0BAA6EF5D23}" type="presOf" srcId="{2868AFB9-2CA9-4A7D-A93E-EF4744C2CDE8}" destId="{96778BFE-0B53-4347-9F4E-7FBC2D08C8CC}" srcOrd="0" destOrd="0" presId="urn:microsoft.com/office/officeart/2008/layout/LinedList"/>
    <dgm:cxn modelId="{530B5657-DB66-403F-8675-4F9346AF5837}" srcId="{DC8A9269-8C9C-4B21-B6E2-CA3CC25FA95D}" destId="{F73D0FE3-2EE9-4730-B28A-543AB3BACEA7}" srcOrd="5" destOrd="0" parTransId="{FEC269B2-25AA-4B5B-94F2-54032AAC914A}" sibTransId="{875BD589-FD2C-4607-AEEB-064E68031DAD}"/>
    <dgm:cxn modelId="{157AAE77-91E3-429E-8117-145726C9DB33}" srcId="{DC8A9269-8C9C-4B21-B6E2-CA3CC25FA95D}" destId="{94EBDFF9-E001-48E9-B94D-9C34F46E0A33}" srcOrd="2" destOrd="0" parTransId="{AD525F83-A6FD-4CDD-B710-ED2782866D1E}" sibTransId="{5282CE94-377D-410C-AC1E-2AD873614A2F}"/>
    <dgm:cxn modelId="{233518AF-A59B-41F7-9925-9456B0C49C92}" srcId="{DC8A9269-8C9C-4B21-B6E2-CA3CC25FA95D}" destId="{450A4A1C-F802-4361-AD3C-873EB22BBBE5}" srcOrd="4" destOrd="0" parTransId="{901C9D3A-8B40-4D08-BF15-387D4C8F3451}" sibTransId="{EEF5BBBF-E668-4DC4-9769-EF2C1517775B}"/>
    <dgm:cxn modelId="{656CE0C5-0F04-4FD9-BA3B-38C0651ED457}" type="presOf" srcId="{F73D0FE3-2EE9-4730-B28A-543AB3BACEA7}" destId="{5C0373E4-E4E1-49E3-BF2F-7A4FE21DC831}" srcOrd="0" destOrd="0" presId="urn:microsoft.com/office/officeart/2008/layout/LinedList"/>
    <dgm:cxn modelId="{072099C8-4E9E-4C13-B2DD-024D4B9AFF45}" srcId="{DC8A9269-8C9C-4B21-B6E2-CA3CC25FA95D}" destId="{3D8FE981-CE5B-47D8-9521-3074507A03B1}" srcOrd="3" destOrd="0" parTransId="{5FBF2608-DF98-4768-84F4-931DA075469A}" sibTransId="{C482E893-0477-4F77-9DEC-FDCAEFFD1DEF}"/>
    <dgm:cxn modelId="{95AFE8CE-73CB-48B4-AFBC-E543D746D2A2}" type="presOf" srcId="{450A4A1C-F802-4361-AD3C-873EB22BBBE5}" destId="{0C17C727-65FC-4D2B-8167-62807B504967}" srcOrd="0" destOrd="0" presId="urn:microsoft.com/office/officeart/2008/layout/LinedList"/>
    <dgm:cxn modelId="{423927D7-7B95-44B1-B00C-23F9BCB10D2E}" srcId="{DC8A9269-8C9C-4B21-B6E2-CA3CC25FA95D}" destId="{B568F2E6-1F28-431F-A1CC-0063300C701D}" srcOrd="1" destOrd="0" parTransId="{CBBD1D53-5C27-499C-8708-4ED951A74EC6}" sibTransId="{87F029F5-9EAE-434F-8B86-7CF46510C106}"/>
    <dgm:cxn modelId="{AC61FDF7-D272-48E5-846A-FC6EF4007D56}" type="presOf" srcId="{94EBDFF9-E001-48E9-B94D-9C34F46E0A33}" destId="{25A15419-94B1-4A46-BD9E-30A3D52BA768}" srcOrd="0" destOrd="0" presId="urn:microsoft.com/office/officeart/2008/layout/LinedList"/>
    <dgm:cxn modelId="{ED1C5A43-870A-4C2D-9381-F70101BCC880}" type="presParOf" srcId="{7298E47E-2D50-4A6B-9D33-D8F64E64F1C3}" destId="{4C8CEBD1-BC31-45E7-9FA0-2D7846433FA5}" srcOrd="0" destOrd="0" presId="urn:microsoft.com/office/officeart/2008/layout/LinedList"/>
    <dgm:cxn modelId="{730C3BFD-DBCB-4916-BAB6-7F748F645AA8}" type="presParOf" srcId="{7298E47E-2D50-4A6B-9D33-D8F64E64F1C3}" destId="{1E5BA86A-7262-4B49-AC09-6A0EFFECE912}" srcOrd="1" destOrd="0" presId="urn:microsoft.com/office/officeart/2008/layout/LinedList"/>
    <dgm:cxn modelId="{23A8BD26-EEEB-478D-AD15-78D472ADF618}" type="presParOf" srcId="{1E5BA86A-7262-4B49-AC09-6A0EFFECE912}" destId="{96778BFE-0B53-4347-9F4E-7FBC2D08C8CC}" srcOrd="0" destOrd="0" presId="urn:microsoft.com/office/officeart/2008/layout/LinedList"/>
    <dgm:cxn modelId="{9F93701D-8712-40C8-88BA-82EBC0B068B2}" type="presParOf" srcId="{1E5BA86A-7262-4B49-AC09-6A0EFFECE912}" destId="{A0ABFB06-805F-4A1C-A460-5DB47BC24B80}" srcOrd="1" destOrd="0" presId="urn:microsoft.com/office/officeart/2008/layout/LinedList"/>
    <dgm:cxn modelId="{278D2358-48E1-455E-B3E4-5255A40D86EB}" type="presParOf" srcId="{7298E47E-2D50-4A6B-9D33-D8F64E64F1C3}" destId="{54836331-4D24-403B-BA2B-EC50164437B0}" srcOrd="2" destOrd="0" presId="urn:microsoft.com/office/officeart/2008/layout/LinedList"/>
    <dgm:cxn modelId="{2BC509A6-65DB-4BA1-827D-730E1BCF78D3}" type="presParOf" srcId="{7298E47E-2D50-4A6B-9D33-D8F64E64F1C3}" destId="{0968EFF6-A44F-46F6-A19B-41E7DF99544E}" srcOrd="3" destOrd="0" presId="urn:microsoft.com/office/officeart/2008/layout/LinedList"/>
    <dgm:cxn modelId="{3E698966-3BEE-4335-8835-8B8061CE76EF}" type="presParOf" srcId="{0968EFF6-A44F-46F6-A19B-41E7DF99544E}" destId="{537AF99C-C465-4607-A2BC-9191A80C400E}" srcOrd="0" destOrd="0" presId="urn:microsoft.com/office/officeart/2008/layout/LinedList"/>
    <dgm:cxn modelId="{DAC22698-0C26-4910-819F-8BD0ACC34E73}" type="presParOf" srcId="{0968EFF6-A44F-46F6-A19B-41E7DF99544E}" destId="{F110D009-D87B-4633-A6BC-B3992951DB12}" srcOrd="1" destOrd="0" presId="urn:microsoft.com/office/officeart/2008/layout/LinedList"/>
    <dgm:cxn modelId="{5C598AA2-1A74-40C2-93F2-7C826D74CE51}" type="presParOf" srcId="{7298E47E-2D50-4A6B-9D33-D8F64E64F1C3}" destId="{DD446C64-10A9-4542-BE03-B3C9B434D30E}" srcOrd="4" destOrd="0" presId="urn:microsoft.com/office/officeart/2008/layout/LinedList"/>
    <dgm:cxn modelId="{1D0D30E8-FF3F-4F6B-8F91-B2B432E944FF}" type="presParOf" srcId="{7298E47E-2D50-4A6B-9D33-D8F64E64F1C3}" destId="{B9C597E1-5F03-4441-8A49-D29B156686D5}" srcOrd="5" destOrd="0" presId="urn:microsoft.com/office/officeart/2008/layout/LinedList"/>
    <dgm:cxn modelId="{13177F68-8ECE-49F5-80D2-04B183B5412E}" type="presParOf" srcId="{B9C597E1-5F03-4441-8A49-D29B156686D5}" destId="{25A15419-94B1-4A46-BD9E-30A3D52BA768}" srcOrd="0" destOrd="0" presId="urn:microsoft.com/office/officeart/2008/layout/LinedList"/>
    <dgm:cxn modelId="{544A3A26-79B7-4CA0-84DD-CAE0E4BBDE6E}" type="presParOf" srcId="{B9C597E1-5F03-4441-8A49-D29B156686D5}" destId="{4F1E069C-08C9-45A1-A265-10C9B17607D2}" srcOrd="1" destOrd="0" presId="urn:microsoft.com/office/officeart/2008/layout/LinedList"/>
    <dgm:cxn modelId="{3440AA27-0026-43B7-9B47-19F0DAA3F4DB}" type="presParOf" srcId="{7298E47E-2D50-4A6B-9D33-D8F64E64F1C3}" destId="{474B5346-9C27-4929-BE1F-1E6ACA9818AD}" srcOrd="6" destOrd="0" presId="urn:microsoft.com/office/officeart/2008/layout/LinedList"/>
    <dgm:cxn modelId="{17ECB36D-C09F-41E5-9551-2BDCA04C3C66}" type="presParOf" srcId="{7298E47E-2D50-4A6B-9D33-D8F64E64F1C3}" destId="{15BF78CF-EF7C-43F9-B81C-A16959C55826}" srcOrd="7" destOrd="0" presId="urn:microsoft.com/office/officeart/2008/layout/LinedList"/>
    <dgm:cxn modelId="{4C05D51A-8836-41EB-8595-CBB76787BC26}" type="presParOf" srcId="{15BF78CF-EF7C-43F9-B81C-A16959C55826}" destId="{1896F595-D19D-449D-859B-89CC39408E71}" srcOrd="0" destOrd="0" presId="urn:microsoft.com/office/officeart/2008/layout/LinedList"/>
    <dgm:cxn modelId="{D95766C5-D1C5-42D4-A10A-65D623683D47}" type="presParOf" srcId="{15BF78CF-EF7C-43F9-B81C-A16959C55826}" destId="{7903EF10-8179-4D4D-911D-8A266E00FC0E}" srcOrd="1" destOrd="0" presId="urn:microsoft.com/office/officeart/2008/layout/LinedList"/>
    <dgm:cxn modelId="{2FF67E63-14CD-4857-9BCC-7E21B465B7CA}" type="presParOf" srcId="{7298E47E-2D50-4A6B-9D33-D8F64E64F1C3}" destId="{CB0744AD-3B18-428E-8763-CA3EBF3C2086}" srcOrd="8" destOrd="0" presId="urn:microsoft.com/office/officeart/2008/layout/LinedList"/>
    <dgm:cxn modelId="{3D49C3FF-95CB-4ED9-B4F1-6E6503DC6025}" type="presParOf" srcId="{7298E47E-2D50-4A6B-9D33-D8F64E64F1C3}" destId="{94A19193-4677-40E4-BA2B-59D745FC5F1C}" srcOrd="9" destOrd="0" presId="urn:microsoft.com/office/officeart/2008/layout/LinedList"/>
    <dgm:cxn modelId="{1C5E80D5-FF02-4C77-98D0-065AE89BB642}" type="presParOf" srcId="{94A19193-4677-40E4-BA2B-59D745FC5F1C}" destId="{0C17C727-65FC-4D2B-8167-62807B504967}" srcOrd="0" destOrd="0" presId="urn:microsoft.com/office/officeart/2008/layout/LinedList"/>
    <dgm:cxn modelId="{96A3C991-8995-46AD-893C-87E78BAA2261}" type="presParOf" srcId="{94A19193-4677-40E4-BA2B-59D745FC5F1C}" destId="{77E2BE8D-6A9C-4A1C-AE0A-AE2D285A2420}" srcOrd="1" destOrd="0" presId="urn:microsoft.com/office/officeart/2008/layout/LinedList"/>
    <dgm:cxn modelId="{4DFE4539-599D-4CFB-8F77-D8EC4225760E}" type="presParOf" srcId="{7298E47E-2D50-4A6B-9D33-D8F64E64F1C3}" destId="{2619CBCA-BCB1-4601-94C9-BEABD46D6551}" srcOrd="10" destOrd="0" presId="urn:microsoft.com/office/officeart/2008/layout/LinedList"/>
    <dgm:cxn modelId="{215461FC-D1DD-4201-A9E4-2F9899525E10}" type="presParOf" srcId="{7298E47E-2D50-4A6B-9D33-D8F64E64F1C3}" destId="{049BE66C-486B-4535-9F09-48AEA71CC7C0}" srcOrd="11" destOrd="0" presId="urn:microsoft.com/office/officeart/2008/layout/LinedList"/>
    <dgm:cxn modelId="{38F7619B-7C81-4C4D-AF56-5DB592292DF7}" type="presParOf" srcId="{049BE66C-486B-4535-9F09-48AEA71CC7C0}" destId="{5C0373E4-E4E1-49E3-BF2F-7A4FE21DC831}" srcOrd="0" destOrd="0" presId="urn:microsoft.com/office/officeart/2008/layout/LinedList"/>
    <dgm:cxn modelId="{D9CBEA0B-09FC-4A83-9F9D-42F0A3E9DDF2}" type="presParOf" srcId="{049BE66C-486B-4535-9F09-48AEA71CC7C0}" destId="{67DF93D7-9BE5-40CE-A137-72D3F6092E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2CA0F-B6FB-4385-A2D2-DB7F2602A805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B916C-6E5D-41BE-B7BE-A680677A908A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C6662-CA56-453A-8084-8E4C4AEF5447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kern="1200" dirty="0">
              <a:latin typeface="Khmer OS Metal Chrieng" panose="02000500000000020004" pitchFamily="2" charset="0"/>
              <a:cs typeface="Khmer OS Metal Chrieng" panose="02000500000000020004" pitchFamily="2" charset="0"/>
            </a:rPr>
            <a:t>សម្របសម្រួលដៃគូអភិវឌ្ឍន៍និងវិស័យឯកជន</a:t>
          </a:r>
          <a:endParaRPr lang="en-US" sz="1800" kern="1200" dirty="0">
            <a:latin typeface="Khmer OS Metal Chrieng" panose="02000500000000020004" pitchFamily="2" charset="0"/>
            <a:cs typeface="Khmer OS Metal Chrieng" panose="02000500000000020004" pitchFamily="2" charset="0"/>
          </a:endParaRPr>
        </a:p>
      </dsp:txBody>
      <dsp:txXfrm>
        <a:off x="1429899" y="2442"/>
        <a:ext cx="5083704" cy="1238008"/>
      </dsp:txXfrm>
    </dsp:sp>
    <dsp:sp modelId="{6986494C-F522-4F5E-8F38-F80063C0DA78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23012-F435-440D-9BAA-621F177A9FA3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1238C-CC65-46DC-A464-01D9980CF7E6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kern="1200" dirty="0">
              <a:latin typeface="Khmer OS Metal Chrieng" panose="02000500000000020004" pitchFamily="2" charset="0"/>
              <a:cs typeface="Khmer OS Metal Chrieng" panose="02000500000000020004" pitchFamily="2" charset="0"/>
            </a:rPr>
            <a:t>សម្របសម្រួលការអនុវត្តអនុស្សារណៈយោគយល់ទ្វេភាគីឬពហុភាគី និង </a:t>
          </a:r>
          <a:r>
            <a:rPr lang="en-US" sz="1800" kern="1200" dirty="0">
              <a:latin typeface="Khmer OS Metal Chrieng" panose="02000500000000020004" pitchFamily="2" charset="0"/>
              <a:cs typeface="Khmer OS Metal Chrieng" panose="02000500000000020004" pitchFamily="2" charset="0"/>
            </a:rPr>
            <a:t>SOP</a:t>
          </a:r>
        </a:p>
      </dsp:txBody>
      <dsp:txXfrm>
        <a:off x="1429899" y="1549953"/>
        <a:ext cx="5083704" cy="1238008"/>
      </dsp:txXfrm>
    </dsp:sp>
    <dsp:sp modelId="{F0567EA3-B374-4644-A173-86CC7524C380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22576-9581-4534-84BE-DCFF4983F164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EDD6B-6DA7-4CD7-95D5-2EFE22306CF9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kern="1200" dirty="0">
              <a:latin typeface="Khmer OS Metal Chrieng" panose="02000500000000020004" pitchFamily="2" charset="0"/>
              <a:cs typeface="Khmer OS Metal Chrieng" panose="02000500000000020004" pitchFamily="2" charset="0"/>
            </a:rPr>
            <a:t>សម្របសម្រួលការអនុវត្តអនុសញ្ញាពិធីសារដំណើរការនិងអនុសាសន៍នានា។</a:t>
          </a:r>
          <a:endParaRPr lang="en-US" sz="1800" kern="1200" dirty="0">
            <a:latin typeface="Khmer OS Metal Chrieng" panose="02000500000000020004" pitchFamily="2" charset="0"/>
            <a:cs typeface="Khmer OS Metal Chrieng" panose="02000500000000020004" pitchFamily="2" charset="0"/>
          </a:endParaRPr>
        </a:p>
      </dsp:txBody>
      <dsp:txXfrm>
        <a:off x="1429899" y="3097464"/>
        <a:ext cx="5083704" cy="1238008"/>
      </dsp:txXfrm>
    </dsp:sp>
    <dsp:sp modelId="{EE2AC77D-1D13-4286-967D-3329AC3E7D11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52BD9-5194-4D6E-A5F8-3F925D8E03F2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9BE59-B475-442E-AE87-7C466ADB1463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kern="1200" dirty="0">
              <a:latin typeface="Khmer OS Metal Chrieng" panose="02000500000000020004" pitchFamily="2" charset="0"/>
              <a:cs typeface="Khmer OS Metal Chrieng" panose="02000500000000020004" pitchFamily="2" charset="0"/>
            </a:rPr>
            <a:t>បង្កើតប្រព័ន្ធគ្រប់គ្រងព័ត៌មាន </a:t>
          </a:r>
          <a:endParaRPr lang="en-US" sz="1800" kern="1200" dirty="0">
            <a:latin typeface="Khmer OS Metal Chrieng" panose="02000500000000020004" pitchFamily="2" charset="0"/>
            <a:cs typeface="Khmer OS Metal Chrieng" panose="02000500000000020004" pitchFamily="2" charset="0"/>
          </a:endParaRPr>
        </a:p>
      </dsp:txBody>
      <dsp:txXfrm>
        <a:off x="1429899" y="4644974"/>
        <a:ext cx="5083704" cy="12380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0ED61-B02E-4368-AAB3-2DD1DF22B121}">
      <dsp:nvSpPr>
        <dsp:cNvPr id="0" name=""/>
        <dsp:cNvSpPr/>
      </dsp:nvSpPr>
      <dsp:spPr>
        <a:xfrm>
          <a:off x="0" y="0"/>
          <a:ext cx="742748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111CFA-6918-4407-BD0E-CC0A025688A5}">
      <dsp:nvSpPr>
        <dsp:cNvPr id="0" name=""/>
        <dsp:cNvSpPr/>
      </dsp:nvSpPr>
      <dsp:spPr>
        <a:xfrm>
          <a:off x="0" y="0"/>
          <a:ext cx="7427480" cy="1508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300" kern="1200"/>
            <a:t>ការធ្វើសមារណកម្ម និង ការបញ្ជួនបន្ត</a:t>
          </a:r>
          <a:endParaRPr lang="en-US" sz="3300" kern="1200"/>
        </a:p>
      </dsp:txBody>
      <dsp:txXfrm>
        <a:off x="0" y="0"/>
        <a:ext cx="7427480" cy="1508413"/>
      </dsp:txXfrm>
    </dsp:sp>
    <dsp:sp modelId="{3DE07D84-71DF-490D-BB54-76938D76E66C}">
      <dsp:nvSpPr>
        <dsp:cNvPr id="0" name=""/>
        <dsp:cNvSpPr/>
      </dsp:nvSpPr>
      <dsp:spPr>
        <a:xfrm>
          <a:off x="0" y="1508413"/>
          <a:ext cx="7427480" cy="0"/>
        </a:xfrm>
        <a:prstGeom prst="lin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397B93-24E6-4B77-9D17-CD37D62B6F69}">
      <dsp:nvSpPr>
        <dsp:cNvPr id="0" name=""/>
        <dsp:cNvSpPr/>
      </dsp:nvSpPr>
      <dsp:spPr>
        <a:xfrm>
          <a:off x="0" y="1508413"/>
          <a:ext cx="7427480" cy="1508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300" kern="1200" dirty="0"/>
            <a:t>ធ្វើការប៉ាន់ប្រមាណជាបឋម និងការគាំទ្របន្ទាន់សំរាប់ជនងាយរងគ្រោះ និងងាយរងគ្រោះពីការជួញដូរ និងកេងប្រវ័ញ្ចផ្លូវភេទ និងកំលាំងពលកម្ម ដែលមានអាយុចាប់ពី ១៨ឆ្នាំឡើង។</a:t>
          </a:r>
          <a:endParaRPr lang="en-US" sz="3300" kern="1200" dirty="0"/>
        </a:p>
      </dsp:txBody>
      <dsp:txXfrm>
        <a:off x="0" y="1508413"/>
        <a:ext cx="7427480" cy="1508413"/>
      </dsp:txXfrm>
    </dsp:sp>
    <dsp:sp modelId="{45439BF5-CE90-49F0-AF55-0892AFC74BEF}">
      <dsp:nvSpPr>
        <dsp:cNvPr id="0" name=""/>
        <dsp:cNvSpPr/>
      </dsp:nvSpPr>
      <dsp:spPr>
        <a:xfrm>
          <a:off x="0" y="3016826"/>
          <a:ext cx="7427480" cy="0"/>
        </a:xfrm>
        <a:prstGeom prst="lin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7055F2-D6F7-434E-81FE-3B1D7F29A792}">
      <dsp:nvSpPr>
        <dsp:cNvPr id="0" name=""/>
        <dsp:cNvSpPr/>
      </dsp:nvSpPr>
      <dsp:spPr>
        <a:xfrm>
          <a:off x="0" y="3016826"/>
          <a:ext cx="7427480" cy="1508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300" kern="1200" dirty="0"/>
            <a:t>ផ្តល់នូវជម្រើសសេវាចិត្តសង្គម ផ្ទះស្នាក់បណ្តោះអាសន្ន ការថែទាំចិត្តសាស្រ្ត  សម្របសម្រួលការពិនិត្យ និងព្យាបាល និងធ្វើសមាហរណកម្មជនរងគ្រោះទៅក្នុងសហគមន៍វិញ។</a:t>
          </a:r>
          <a:endParaRPr lang="en-US" sz="3300" kern="1200" dirty="0"/>
        </a:p>
      </dsp:txBody>
      <dsp:txXfrm>
        <a:off x="0" y="3016826"/>
        <a:ext cx="7427480" cy="1508413"/>
      </dsp:txXfrm>
    </dsp:sp>
    <dsp:sp modelId="{C649FDF1-2F0D-49B9-9E6F-710C83C16A43}">
      <dsp:nvSpPr>
        <dsp:cNvPr id="0" name=""/>
        <dsp:cNvSpPr/>
      </dsp:nvSpPr>
      <dsp:spPr>
        <a:xfrm>
          <a:off x="0" y="4525240"/>
          <a:ext cx="7427480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4CFAE6-341D-4092-931E-5BEDB6A77254}">
      <dsp:nvSpPr>
        <dsp:cNvPr id="0" name=""/>
        <dsp:cNvSpPr/>
      </dsp:nvSpPr>
      <dsp:spPr>
        <a:xfrm>
          <a:off x="0" y="4525240"/>
          <a:ext cx="7427480" cy="1508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300" kern="1200"/>
            <a:t>ផ្តល់សេវាកម្មគ្រប់គ្រងករណីក្នុងសហគមន៏យ៉ាងហោចណាស់ ១៨ខែ។ </a:t>
          </a:r>
          <a:endParaRPr lang="en-US" sz="3300" kern="1200"/>
        </a:p>
      </dsp:txBody>
      <dsp:txXfrm>
        <a:off x="0" y="4525240"/>
        <a:ext cx="7427480" cy="15084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A4BD2-1176-4F2A-B06D-0D7DAD59FCA0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41F99B-9B61-48EE-B8BC-059837EF5901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600" kern="1200" dirty="0"/>
            <a:t>ផ្តល់នូវឳកាសសំរាប់ជនរងគ្រោះ តាមរយៈការស្វែងរកការងារ ការសម្របសម្រួលការសិក្សា ការបណ្តុះបណ្តាលជំនាញវិជ្ជាជីរៈ និងការចុះកម្មសិក្សា។ល។</a:t>
          </a:r>
          <a:endParaRPr lang="en-US" sz="3600" kern="1200" dirty="0"/>
        </a:p>
      </dsp:txBody>
      <dsp:txXfrm>
        <a:off x="0" y="2492"/>
        <a:ext cx="6492875" cy="1700138"/>
      </dsp:txXfrm>
    </dsp:sp>
    <dsp:sp modelId="{8270FEA3-4DA3-4631-81C6-E98F0B6AF421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2179AD-2683-44D9-A3AB-E08C58CFCFF8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600" kern="1200" dirty="0"/>
            <a:t>ផ្តល់សេវាគាំទ្រក្រុមគ្រួសារក្នុងសហគមន៏ និងការពង្រីកមុខរបរផ្សេងៗ</a:t>
          </a:r>
          <a:endParaRPr lang="en-US" sz="3600" kern="1200" dirty="0"/>
        </a:p>
      </dsp:txBody>
      <dsp:txXfrm>
        <a:off x="0" y="1702630"/>
        <a:ext cx="6492875" cy="1700138"/>
      </dsp:txXfrm>
    </dsp:sp>
    <dsp:sp modelId="{0AB5B903-6D59-40EA-9CFB-1F8C2E8D7787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69F989-0770-4F6E-8CCF-539FF7AD982F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600" kern="1200"/>
            <a:t>ផ្តល់ការស្នាក់នៅ ចំនីអាហារ និង ទឹកប្រាក់ហោប៉ៅ៣០ដុល្លាក្នុងមួយខែ (សំរាប់អតិថិជនស្នាក់នៅក្នុងមណ្ឌល)</a:t>
          </a:r>
          <a:endParaRPr lang="en-US" sz="3600" kern="1200"/>
        </a:p>
      </dsp:txBody>
      <dsp:txXfrm>
        <a:off x="0" y="3402769"/>
        <a:ext cx="6492875" cy="1700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15663-8860-449E-A323-8EC6A7054F87}">
      <dsp:nvSpPr>
        <dsp:cNvPr id="0" name=""/>
        <dsp:cNvSpPr/>
      </dsp:nvSpPr>
      <dsp:spPr>
        <a:xfrm>
          <a:off x="-306761" y="964129"/>
          <a:ext cx="6513603" cy="17587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CEBF4-D302-414E-8DEC-3E3CDF0907C9}">
      <dsp:nvSpPr>
        <dsp:cNvPr id="0" name=""/>
        <dsp:cNvSpPr/>
      </dsp:nvSpPr>
      <dsp:spPr>
        <a:xfrm>
          <a:off x="225257" y="1359846"/>
          <a:ext cx="967307" cy="9673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B36DD-E3E1-424E-AD54-034253FAB1AB}">
      <dsp:nvSpPr>
        <dsp:cNvPr id="0" name=""/>
        <dsp:cNvSpPr/>
      </dsp:nvSpPr>
      <dsp:spPr>
        <a:xfrm>
          <a:off x="1724584" y="964129"/>
          <a:ext cx="2931121" cy="175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33" tIns="186133" rIns="186133" bIns="18613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500" kern="1200" dirty="0">
              <a:latin typeface="Khmer OS Metal Chrieng" panose="02000500000000020004" pitchFamily="2" charset="0"/>
              <a:cs typeface="Khmer OS Metal Chrieng" panose="02000500000000020004" pitchFamily="2" charset="0"/>
            </a:rPr>
            <a:t>អ្នកធ្វើការទូទៅ</a:t>
          </a:r>
          <a:endParaRPr lang="en-US" sz="2500" kern="1200" dirty="0">
            <a:latin typeface="Khmer OS Metal Chrieng" panose="02000500000000020004" pitchFamily="2" charset="0"/>
            <a:cs typeface="Khmer OS Metal Chrieng" panose="02000500000000020004" pitchFamily="2" charset="0"/>
          </a:endParaRPr>
        </a:p>
      </dsp:txBody>
      <dsp:txXfrm>
        <a:off x="1724584" y="964129"/>
        <a:ext cx="2931121" cy="1758740"/>
      </dsp:txXfrm>
    </dsp:sp>
    <dsp:sp modelId="{ED98016A-2CDD-4A86-8513-424B10759BBB}">
      <dsp:nvSpPr>
        <dsp:cNvPr id="0" name=""/>
        <dsp:cNvSpPr/>
      </dsp:nvSpPr>
      <dsp:spPr>
        <a:xfrm>
          <a:off x="4038210" y="964129"/>
          <a:ext cx="2782155" cy="175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33" tIns="186133" rIns="186133" bIns="18613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b="1" kern="1200" dirty="0">
              <a:latin typeface="Khmer OS Metal Chrieng" panose="02000500000000020004" pitchFamily="2" charset="0"/>
              <a:cs typeface="Khmer OS Metal Chrieng" panose="02000500000000020004" pitchFamily="2" charset="0"/>
            </a:rPr>
            <a:t>មន្ត្រីអនុវត្តច្បាប់</a:t>
          </a:r>
          <a:endParaRPr lang="en-US" sz="1400" b="1" kern="1200" dirty="0">
            <a:latin typeface="Khmer OS Metal Chrieng" panose="02000500000000020004" pitchFamily="2" charset="0"/>
            <a:cs typeface="Khmer OS Metal Chrieng" panose="02000500000000020004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NGO </a:t>
          </a:r>
          <a:endParaRPr lang="km-KH" sz="1400" b="1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Partners</a:t>
          </a:r>
        </a:p>
      </dsp:txBody>
      <dsp:txXfrm>
        <a:off x="4038210" y="964129"/>
        <a:ext cx="2782155" cy="1758740"/>
      </dsp:txXfrm>
    </dsp:sp>
    <dsp:sp modelId="{5CC10508-BBDF-422E-8C76-EC51ADCA7B27}">
      <dsp:nvSpPr>
        <dsp:cNvPr id="0" name=""/>
        <dsp:cNvSpPr/>
      </dsp:nvSpPr>
      <dsp:spPr>
        <a:xfrm>
          <a:off x="-306761" y="3162555"/>
          <a:ext cx="6513603" cy="17587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8E352-ED8C-479D-94F3-B69B7426C20B}">
      <dsp:nvSpPr>
        <dsp:cNvPr id="0" name=""/>
        <dsp:cNvSpPr/>
      </dsp:nvSpPr>
      <dsp:spPr>
        <a:xfrm>
          <a:off x="225257" y="3558272"/>
          <a:ext cx="967307" cy="9673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89EC-7199-439C-8437-6B7B6FFE422B}">
      <dsp:nvSpPr>
        <dsp:cNvPr id="0" name=""/>
        <dsp:cNvSpPr/>
      </dsp:nvSpPr>
      <dsp:spPr>
        <a:xfrm>
          <a:off x="1724584" y="3162555"/>
          <a:ext cx="4478284" cy="175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33" tIns="186133" rIns="186133" bIns="18613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500" kern="1200" dirty="0">
              <a:latin typeface="Khmer OS Metal Chrieng" panose="02000500000000020004" pitchFamily="2" charset="0"/>
              <a:cs typeface="Khmer OS Metal Chrieng" panose="02000500000000020004" pitchFamily="2" charset="0"/>
            </a:rPr>
            <a:t>ពលករទេសន្តរប្រវេសន៍</a:t>
          </a:r>
          <a:endParaRPr lang="en-US" sz="2500" kern="1200" dirty="0">
            <a:latin typeface="Khmer OS Metal Chrieng" panose="02000500000000020004" pitchFamily="2" charset="0"/>
            <a:cs typeface="Khmer OS Metal Chrieng" panose="02000500000000020004" pitchFamily="2" charset="0"/>
          </a:endParaRPr>
        </a:p>
      </dsp:txBody>
      <dsp:txXfrm>
        <a:off x="1724584" y="3162555"/>
        <a:ext cx="4478284" cy="1758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D4B3D-5736-4202-A93B-952E2F4CE39D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E23F0-2336-4D41-A679-C4F4D8B2B670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5400" kern="1200" dirty="0"/>
            <a:t>គេហទំព័របណ្តោះអាសន្ន</a:t>
          </a:r>
          <a:endParaRPr lang="en-US" sz="5400" kern="1200" dirty="0"/>
        </a:p>
      </dsp:txBody>
      <dsp:txXfrm>
        <a:off x="0" y="0"/>
        <a:ext cx="6492875" cy="2552700"/>
      </dsp:txXfrm>
    </dsp:sp>
    <dsp:sp modelId="{04997868-BB3C-407F-B5A5-66019FE0D30A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E5BD6-59AF-44A6-A44C-FFEF02AA1E65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http://ngo.ncct.gov.kh</a:t>
          </a:r>
        </a:p>
      </dsp:txBody>
      <dsp:txXfrm>
        <a:off x="0" y="2552700"/>
        <a:ext cx="6492875" cy="2552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C0A10-AC07-4020-87F7-55368CE8A692}">
      <dsp:nvSpPr>
        <dsp:cNvPr id="0" name=""/>
        <dsp:cNvSpPr/>
      </dsp:nvSpPr>
      <dsp:spPr>
        <a:xfrm>
          <a:off x="554977" y="1602012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5B0FC-5C7C-4790-9683-DC0F556F19E9}">
      <dsp:nvSpPr>
        <dsp:cNvPr id="0" name=""/>
        <dsp:cNvSpPr/>
      </dsp:nvSpPr>
      <dsp:spPr>
        <a:xfrm>
          <a:off x="920602" y="1967637"/>
          <a:ext cx="984375" cy="98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9C8ED-A4E0-4D36-86EE-BA3F00D4C522}">
      <dsp:nvSpPr>
        <dsp:cNvPr id="0" name=""/>
        <dsp:cNvSpPr/>
      </dsp:nvSpPr>
      <dsp:spPr>
        <a:xfrm>
          <a:off x="6540" y="3852013"/>
          <a:ext cx="28125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Map Data</a:t>
          </a:r>
          <a:br>
            <a:rPr lang="en-US" sz="1400" kern="1200" dirty="0"/>
          </a:br>
          <a:r>
            <a:rPr lang="en-US" sz="1400" kern="1200" dirty="0"/>
            <a:t>Open Development</a:t>
          </a:r>
          <a:br>
            <a:rPr lang="en-US" sz="1400" kern="1200" dirty="0"/>
          </a:br>
          <a:r>
            <a:rPr lang="en-US" sz="1400" kern="1200" dirty="0"/>
            <a:t>https://opendevelopmentcambodia.net</a:t>
          </a:r>
        </a:p>
      </dsp:txBody>
      <dsp:txXfrm>
        <a:off x="6540" y="3852013"/>
        <a:ext cx="2812500" cy="877500"/>
      </dsp:txXfrm>
    </dsp:sp>
    <dsp:sp modelId="{0ADFA1BC-9EE1-43AF-8B1D-D3296B5BCC5F}">
      <dsp:nvSpPr>
        <dsp:cNvPr id="0" name=""/>
        <dsp:cNvSpPr/>
      </dsp:nvSpPr>
      <dsp:spPr>
        <a:xfrm>
          <a:off x="3859665" y="1602012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8C772-7F59-432A-8F5D-71616C96AFEF}">
      <dsp:nvSpPr>
        <dsp:cNvPr id="0" name=""/>
        <dsp:cNvSpPr/>
      </dsp:nvSpPr>
      <dsp:spPr>
        <a:xfrm>
          <a:off x="4225290" y="1967637"/>
          <a:ext cx="984375" cy="984375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43121-23E8-45AE-B904-166A3102DD65}">
      <dsp:nvSpPr>
        <dsp:cNvPr id="0" name=""/>
        <dsp:cNvSpPr/>
      </dsp:nvSpPr>
      <dsp:spPr>
        <a:xfrm>
          <a:off x="3311227" y="3852013"/>
          <a:ext cx="28125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Website and Mobile App</a:t>
          </a:r>
          <a:br>
            <a:rPr lang="en-US" sz="1900" kern="1200"/>
          </a:br>
          <a:r>
            <a:rPr lang="en-US" sz="1900" kern="1200"/>
            <a:t>KhmerHome Technology</a:t>
          </a:r>
        </a:p>
      </dsp:txBody>
      <dsp:txXfrm>
        <a:off x="3311227" y="3852013"/>
        <a:ext cx="2812500" cy="877500"/>
      </dsp:txXfrm>
    </dsp:sp>
    <dsp:sp modelId="{CA1073AB-206B-4777-BEF6-8C1B807435A9}">
      <dsp:nvSpPr>
        <dsp:cNvPr id="0" name=""/>
        <dsp:cNvSpPr/>
      </dsp:nvSpPr>
      <dsp:spPr>
        <a:xfrm>
          <a:off x="7164353" y="1602012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776C5-20F9-437F-B57D-7E18E368DB9A}">
      <dsp:nvSpPr>
        <dsp:cNvPr id="0" name=""/>
        <dsp:cNvSpPr/>
      </dsp:nvSpPr>
      <dsp:spPr>
        <a:xfrm>
          <a:off x="7529978" y="1967637"/>
          <a:ext cx="984375" cy="984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0711D-88E0-43DB-BA49-C9A021180878}">
      <dsp:nvSpPr>
        <dsp:cNvPr id="0" name=""/>
        <dsp:cNvSpPr/>
      </dsp:nvSpPr>
      <dsp:spPr>
        <a:xfrm>
          <a:off x="6615915" y="3852013"/>
          <a:ext cx="28125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API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Open for other to use </a:t>
          </a:r>
        </a:p>
      </dsp:txBody>
      <dsp:txXfrm>
        <a:off x="6615915" y="3852013"/>
        <a:ext cx="2812500" cy="877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4D8E2-0E7D-420B-98CC-0622E08239E4}">
      <dsp:nvSpPr>
        <dsp:cNvPr id="0" name=""/>
        <dsp:cNvSpPr/>
      </dsp:nvSpPr>
      <dsp:spPr>
        <a:xfrm>
          <a:off x="552631" y="739200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F81C1C-1859-4F90-B804-15C78E3B0172}">
      <dsp:nvSpPr>
        <dsp:cNvPr id="0" name=""/>
        <dsp:cNvSpPr/>
      </dsp:nvSpPr>
      <dsp:spPr>
        <a:xfrm>
          <a:off x="786632" y="97320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3A8DF2-1373-4917-B888-6CB990134190}">
      <dsp:nvSpPr>
        <dsp:cNvPr id="0" name=""/>
        <dsp:cNvSpPr/>
      </dsp:nvSpPr>
      <dsp:spPr>
        <a:xfrm>
          <a:off x="201632" y="21792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Partners services listings</a:t>
          </a:r>
        </a:p>
      </dsp:txBody>
      <dsp:txXfrm>
        <a:off x="201632" y="2179200"/>
        <a:ext cx="1800000" cy="720000"/>
      </dsp:txXfrm>
    </dsp:sp>
    <dsp:sp modelId="{46CC9707-03BA-48F3-85EF-E0DEEDFA4B41}">
      <dsp:nvSpPr>
        <dsp:cNvPr id="0" name=""/>
        <dsp:cNvSpPr/>
      </dsp:nvSpPr>
      <dsp:spPr>
        <a:xfrm>
          <a:off x="2667632" y="739200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4C0F76-D8D9-4006-90CC-BEB67A88B21B}">
      <dsp:nvSpPr>
        <dsp:cNvPr id="0" name=""/>
        <dsp:cNvSpPr/>
      </dsp:nvSpPr>
      <dsp:spPr>
        <a:xfrm>
          <a:off x="2901632" y="97320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381217-61BA-4B89-84A6-7EF9AD2EFBD2}">
      <dsp:nvSpPr>
        <dsp:cNvPr id="0" name=""/>
        <dsp:cNvSpPr/>
      </dsp:nvSpPr>
      <dsp:spPr>
        <a:xfrm>
          <a:off x="2316632" y="21792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Victim centers</a:t>
          </a:r>
        </a:p>
      </dsp:txBody>
      <dsp:txXfrm>
        <a:off x="2316632" y="2179200"/>
        <a:ext cx="1800000" cy="720000"/>
      </dsp:txXfrm>
    </dsp:sp>
    <dsp:sp modelId="{97F934EF-52F1-4747-A665-7AFF1C8B2A2E}">
      <dsp:nvSpPr>
        <dsp:cNvPr id="0" name=""/>
        <dsp:cNvSpPr/>
      </dsp:nvSpPr>
      <dsp:spPr>
        <a:xfrm>
          <a:off x="4782632" y="739200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6FDFCA-D7B5-4AE5-BECA-1792BCA519FA}">
      <dsp:nvSpPr>
        <dsp:cNvPr id="0" name=""/>
        <dsp:cNvSpPr/>
      </dsp:nvSpPr>
      <dsp:spPr>
        <a:xfrm>
          <a:off x="5016632" y="973200"/>
          <a:ext cx="630000" cy="630000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D58DA7-D75A-4F9D-A7EA-24227F601FAF}">
      <dsp:nvSpPr>
        <dsp:cNvPr id="0" name=""/>
        <dsp:cNvSpPr/>
      </dsp:nvSpPr>
      <dsp:spPr>
        <a:xfrm>
          <a:off x="4431632" y="21792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Police stations</a:t>
          </a:r>
        </a:p>
      </dsp:txBody>
      <dsp:txXfrm>
        <a:off x="4431632" y="2179200"/>
        <a:ext cx="1800000" cy="720000"/>
      </dsp:txXfrm>
    </dsp:sp>
    <dsp:sp modelId="{88025C2B-5593-41E5-A43B-8A30C937E743}">
      <dsp:nvSpPr>
        <dsp:cNvPr id="0" name=""/>
        <dsp:cNvSpPr/>
      </dsp:nvSpPr>
      <dsp:spPr>
        <a:xfrm>
          <a:off x="6897632" y="739200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5EB39E-E8C3-4F71-9F73-71444E327D6C}">
      <dsp:nvSpPr>
        <dsp:cNvPr id="0" name=""/>
        <dsp:cNvSpPr/>
      </dsp:nvSpPr>
      <dsp:spPr>
        <a:xfrm>
          <a:off x="7131632" y="973200"/>
          <a:ext cx="630000" cy="630000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4AF178-E0E1-45C4-AF3B-2604939E272E}">
      <dsp:nvSpPr>
        <dsp:cNvPr id="0" name=""/>
        <dsp:cNvSpPr/>
      </dsp:nvSpPr>
      <dsp:spPr>
        <a:xfrm>
          <a:off x="6546632" y="21792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Social Affairs, Veterans and Youth Rehabilitation offices</a:t>
          </a:r>
        </a:p>
      </dsp:txBody>
      <dsp:txXfrm>
        <a:off x="6546632" y="2179200"/>
        <a:ext cx="1800000" cy="720000"/>
      </dsp:txXfrm>
    </dsp:sp>
    <dsp:sp modelId="{7F0AA8E0-2BF9-4F01-B368-68676427BF71}">
      <dsp:nvSpPr>
        <dsp:cNvPr id="0" name=""/>
        <dsp:cNvSpPr/>
      </dsp:nvSpPr>
      <dsp:spPr>
        <a:xfrm>
          <a:off x="1610132" y="3349200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77D5B2-909E-4D3A-9976-2DF48F110572}">
      <dsp:nvSpPr>
        <dsp:cNvPr id="0" name=""/>
        <dsp:cNvSpPr/>
      </dsp:nvSpPr>
      <dsp:spPr>
        <a:xfrm>
          <a:off x="1844132" y="3583201"/>
          <a:ext cx="630000" cy="630000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AC6E20-8F2F-49F4-8C26-73FB18F0B09D}">
      <dsp:nvSpPr>
        <dsp:cNvPr id="0" name=""/>
        <dsp:cNvSpPr/>
      </dsp:nvSpPr>
      <dsp:spPr>
        <a:xfrm>
          <a:off x="1259132" y="478920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Public and Private Hospitals</a:t>
          </a:r>
        </a:p>
      </dsp:txBody>
      <dsp:txXfrm>
        <a:off x="1259132" y="4789201"/>
        <a:ext cx="1800000" cy="720000"/>
      </dsp:txXfrm>
    </dsp:sp>
    <dsp:sp modelId="{11FF59B9-8BE9-47AC-A25E-126E08C2EBB8}">
      <dsp:nvSpPr>
        <dsp:cNvPr id="0" name=""/>
        <dsp:cNvSpPr/>
      </dsp:nvSpPr>
      <dsp:spPr>
        <a:xfrm>
          <a:off x="3725132" y="3349200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29528A-9836-4F83-BB3A-9D297C5DE34E}">
      <dsp:nvSpPr>
        <dsp:cNvPr id="0" name=""/>
        <dsp:cNvSpPr/>
      </dsp:nvSpPr>
      <dsp:spPr>
        <a:xfrm>
          <a:off x="3959132" y="3583201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CA242-A422-4860-9191-06614A4D393F}">
      <dsp:nvSpPr>
        <dsp:cNvPr id="0" name=""/>
        <dsp:cNvSpPr/>
      </dsp:nvSpPr>
      <dsp:spPr>
        <a:xfrm>
          <a:off x="3374132" y="478920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Emergency help Button</a:t>
          </a:r>
        </a:p>
      </dsp:txBody>
      <dsp:txXfrm>
        <a:off x="3374132" y="4789201"/>
        <a:ext cx="1800000" cy="720000"/>
      </dsp:txXfrm>
    </dsp:sp>
    <dsp:sp modelId="{5C4FEAA5-C41C-4063-BB40-DBB7CCEB2164}">
      <dsp:nvSpPr>
        <dsp:cNvPr id="0" name=""/>
        <dsp:cNvSpPr/>
      </dsp:nvSpPr>
      <dsp:spPr>
        <a:xfrm>
          <a:off x="5840132" y="3349200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BE2C52-2937-4557-9CA6-80D38A55483B}">
      <dsp:nvSpPr>
        <dsp:cNvPr id="0" name=""/>
        <dsp:cNvSpPr/>
      </dsp:nvSpPr>
      <dsp:spPr>
        <a:xfrm>
          <a:off x="6074132" y="3583201"/>
          <a:ext cx="630000" cy="630000"/>
        </a:xfrm>
        <a:prstGeom prst="rect">
          <a:avLst/>
        </a:prstGeom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22534B-61E9-48EF-AC6B-30BE1DB3C949}">
      <dsp:nvSpPr>
        <dsp:cNvPr id="0" name=""/>
        <dsp:cNvSpPr/>
      </dsp:nvSpPr>
      <dsp:spPr>
        <a:xfrm>
          <a:off x="5489132" y="478920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OFFLINE VERSION</a:t>
          </a:r>
        </a:p>
      </dsp:txBody>
      <dsp:txXfrm>
        <a:off x="5489132" y="4789201"/>
        <a:ext cx="18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95523-8C4D-492A-A966-4EC42513382D}">
      <dsp:nvSpPr>
        <dsp:cNvPr id="0" name=""/>
        <dsp:cNvSpPr/>
      </dsp:nvSpPr>
      <dsp:spPr>
        <a:xfrm>
          <a:off x="0" y="4827324"/>
          <a:ext cx="1628400" cy="10561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206248" rIns="115812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Continue</a:t>
          </a:r>
        </a:p>
      </dsp:txBody>
      <dsp:txXfrm>
        <a:off x="0" y="4827324"/>
        <a:ext cx="1628400" cy="1056100"/>
      </dsp:txXfrm>
    </dsp:sp>
    <dsp:sp modelId="{AED289D2-8348-43A8-891A-E2F88075C434}">
      <dsp:nvSpPr>
        <dsp:cNvPr id="0" name=""/>
        <dsp:cNvSpPr/>
      </dsp:nvSpPr>
      <dsp:spPr>
        <a:xfrm>
          <a:off x="1628400" y="4827324"/>
          <a:ext cx="4885203" cy="10561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203200" rIns="99095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Continue adapt new suggestion and features contribute by open source communities local and internationally.</a:t>
          </a:r>
        </a:p>
      </dsp:txBody>
      <dsp:txXfrm>
        <a:off x="1628400" y="4827324"/>
        <a:ext cx="4885203" cy="1056100"/>
      </dsp:txXfrm>
    </dsp:sp>
    <dsp:sp modelId="{04FD7F6C-1656-4A19-9B22-01A506462A28}">
      <dsp:nvSpPr>
        <dsp:cNvPr id="0" name=""/>
        <dsp:cNvSpPr/>
      </dsp:nvSpPr>
      <dsp:spPr>
        <a:xfrm rot="10800000">
          <a:off x="0" y="3218883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206248" rIns="115812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Open</a:t>
          </a:r>
        </a:p>
      </dsp:txBody>
      <dsp:txXfrm rot="-10800000">
        <a:off x="0" y="3218883"/>
        <a:ext cx="1628400" cy="1055783"/>
      </dsp:txXfrm>
    </dsp:sp>
    <dsp:sp modelId="{61D2945A-9403-4869-B534-46EDAABF10A8}">
      <dsp:nvSpPr>
        <dsp:cNvPr id="0" name=""/>
        <dsp:cNvSpPr/>
      </dsp:nvSpPr>
      <dsp:spPr>
        <a:xfrm>
          <a:off x="1628400" y="3218883"/>
          <a:ext cx="4885203" cy="1055783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203200" rIns="99095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Mobile Application source code will open for public contribution</a:t>
          </a:r>
        </a:p>
      </dsp:txBody>
      <dsp:txXfrm>
        <a:off x="1628400" y="3218883"/>
        <a:ext cx="4885203" cy="1055783"/>
      </dsp:txXfrm>
    </dsp:sp>
    <dsp:sp modelId="{463880CD-8241-48CA-9259-01E44724B1A6}">
      <dsp:nvSpPr>
        <dsp:cNvPr id="0" name=""/>
        <dsp:cNvSpPr/>
      </dsp:nvSpPr>
      <dsp:spPr>
        <a:xfrm rot="10800000">
          <a:off x="0" y="1610442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206248" rIns="115812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Open</a:t>
          </a:r>
        </a:p>
      </dsp:txBody>
      <dsp:txXfrm rot="-10800000">
        <a:off x="0" y="1610442"/>
        <a:ext cx="1628400" cy="1055783"/>
      </dsp:txXfrm>
    </dsp:sp>
    <dsp:sp modelId="{D3038EEF-13B6-4344-B889-6FBA4EE22A78}">
      <dsp:nvSpPr>
        <dsp:cNvPr id="0" name=""/>
        <dsp:cNvSpPr/>
      </dsp:nvSpPr>
      <dsp:spPr>
        <a:xfrm>
          <a:off x="1628400" y="1610442"/>
          <a:ext cx="4885203" cy="1055783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203200" rIns="99095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Web Application Source Code will open for public contribution via GitHub</a:t>
          </a:r>
        </a:p>
      </dsp:txBody>
      <dsp:txXfrm>
        <a:off x="1628400" y="1610442"/>
        <a:ext cx="4885203" cy="1055783"/>
      </dsp:txXfrm>
    </dsp:sp>
    <dsp:sp modelId="{E3AAD94B-6B31-4EBF-92B0-1A306E24D90B}">
      <dsp:nvSpPr>
        <dsp:cNvPr id="0" name=""/>
        <dsp:cNvSpPr/>
      </dsp:nvSpPr>
      <dsp:spPr>
        <a:xfrm rot="10800000">
          <a:off x="0" y="2000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206248" rIns="115812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Open</a:t>
          </a:r>
        </a:p>
      </dsp:txBody>
      <dsp:txXfrm rot="-10800000">
        <a:off x="0" y="2000"/>
        <a:ext cx="1628400" cy="1055783"/>
      </dsp:txXfrm>
    </dsp:sp>
    <dsp:sp modelId="{67199D7C-162B-404F-ABB9-93EBEADB67C4}">
      <dsp:nvSpPr>
        <dsp:cNvPr id="0" name=""/>
        <dsp:cNvSpPr/>
      </dsp:nvSpPr>
      <dsp:spPr>
        <a:xfrm>
          <a:off x="1628400" y="2000"/>
          <a:ext cx="4885203" cy="1055783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203200" rIns="99095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Open API (Application Interface Programming)</a:t>
          </a:r>
        </a:p>
      </dsp:txBody>
      <dsp:txXfrm>
        <a:off x="1628400" y="2000"/>
        <a:ext cx="4885203" cy="10557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46C24-99FF-489B-A9CC-D67F09888299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BB3474-0A29-4E7C-8104-60E4BEF4D20E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811430-AAE2-4679-9D91-21FCA2FF8465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Main Form</a:t>
          </a:r>
        </a:p>
      </dsp:txBody>
      <dsp:txXfrm>
        <a:off x="2039300" y="956381"/>
        <a:ext cx="4474303" cy="1765627"/>
      </dsp:txXfrm>
    </dsp:sp>
    <dsp:sp modelId="{47033F45-0EDF-4840-9996-12F3E9BCEEBE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05DF75-B37B-4B33-816A-1EC9B247C675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47868A-AA76-4290-8A75-2A5C9E13F423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Location Form</a:t>
          </a:r>
        </a:p>
      </dsp:txBody>
      <dsp:txXfrm>
        <a:off x="2039300" y="3163416"/>
        <a:ext cx="4474303" cy="17656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AEFF7-39C1-4720-81D0-9E31478BD473}">
      <dsp:nvSpPr>
        <dsp:cNvPr id="0" name=""/>
        <dsp:cNvSpPr/>
      </dsp:nvSpPr>
      <dsp:spPr>
        <a:xfrm>
          <a:off x="0" y="675"/>
          <a:ext cx="73997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12028-658D-4170-8B22-6175CAF2DAA9}">
      <dsp:nvSpPr>
        <dsp:cNvPr id="0" name=""/>
        <dsp:cNvSpPr/>
      </dsp:nvSpPr>
      <dsp:spPr>
        <a:xfrm>
          <a:off x="0" y="675"/>
          <a:ext cx="7399772" cy="110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000" kern="1200" dirty="0"/>
            <a:t>ផ្តល់វគ្គបណ្តុះបណ្តាលដល់ជនបង្គោល ស្តីពីការជួញដូរមនុស្ស ការរំលោភបំពានផ្លូវភេទ និងការ</a:t>
          </a:r>
          <a:r>
            <a:rPr lang="en-US" sz="3000" kern="1200" dirty="0"/>
            <a:t>   </a:t>
          </a:r>
          <a:r>
            <a:rPr lang="km-KH" sz="3000" kern="1200" dirty="0"/>
            <a:t>ចំណាកស្រុកស្របច្បាប់។</a:t>
          </a:r>
          <a:endParaRPr lang="en-US" sz="3000" kern="1200" dirty="0"/>
        </a:p>
      </dsp:txBody>
      <dsp:txXfrm>
        <a:off x="0" y="675"/>
        <a:ext cx="7399772" cy="1106707"/>
      </dsp:txXfrm>
    </dsp:sp>
    <dsp:sp modelId="{A110D8D4-6DC7-44B3-A2E5-E894A5B5D969}">
      <dsp:nvSpPr>
        <dsp:cNvPr id="0" name=""/>
        <dsp:cNvSpPr/>
      </dsp:nvSpPr>
      <dsp:spPr>
        <a:xfrm>
          <a:off x="0" y="1107383"/>
          <a:ext cx="739977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370B9-4CC6-4DF1-986C-FC3E9749830B}">
      <dsp:nvSpPr>
        <dsp:cNvPr id="0" name=""/>
        <dsp:cNvSpPr/>
      </dsp:nvSpPr>
      <dsp:spPr>
        <a:xfrm>
          <a:off x="0" y="1107383"/>
          <a:ext cx="7399772" cy="110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000" kern="1200" dirty="0"/>
            <a:t>ផ្សព្វផ្សាយតាមរយៈប្រព័ន្ធផ្សព្វផ្សាយសង្គម ដូចជា វិទ្យុ ហ្វេសបុក ឧឃោសនស័ព្ទក្នុងសហគមន៍។</a:t>
          </a:r>
          <a:endParaRPr lang="en-US" sz="3000" kern="1200" dirty="0"/>
        </a:p>
      </dsp:txBody>
      <dsp:txXfrm>
        <a:off x="0" y="1107383"/>
        <a:ext cx="7399772" cy="1106707"/>
      </dsp:txXfrm>
    </dsp:sp>
    <dsp:sp modelId="{A168F89E-326B-4FE8-A4F2-8A49D5E6A01D}">
      <dsp:nvSpPr>
        <dsp:cNvPr id="0" name=""/>
        <dsp:cNvSpPr/>
      </dsp:nvSpPr>
      <dsp:spPr>
        <a:xfrm>
          <a:off x="0" y="2214091"/>
          <a:ext cx="739977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17838-D892-4333-822D-F3EF8FE48BA6}">
      <dsp:nvSpPr>
        <dsp:cNvPr id="0" name=""/>
        <dsp:cNvSpPr/>
      </dsp:nvSpPr>
      <dsp:spPr>
        <a:xfrm>
          <a:off x="0" y="2214091"/>
          <a:ext cx="7399772" cy="110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000" kern="1200" dirty="0"/>
            <a:t>ការសិក្សាសាវស្រៀវកាជាមួយជនរួចពីរងគ្រោះដោយអំពើជួញដូរ និងការរំលោភបំពានផ្លូវភេទ </a:t>
          </a:r>
          <a:r>
            <a:rPr lang="en-US" sz="3000" kern="1200" dirty="0"/>
            <a:t>    </a:t>
          </a:r>
          <a:r>
            <a:rPr lang="km-KH" sz="3000" kern="1200" dirty="0"/>
            <a:t>អំពីបទពិសោធន៏នៃការទទួលជំនួយពីអង្គការ និងជីវិតក្រោយពេលធ្វើ សមាហរណកម្ម។</a:t>
          </a:r>
          <a:endParaRPr lang="en-US" sz="3000" kern="1200" dirty="0"/>
        </a:p>
      </dsp:txBody>
      <dsp:txXfrm>
        <a:off x="0" y="2214091"/>
        <a:ext cx="7399772" cy="1106707"/>
      </dsp:txXfrm>
    </dsp:sp>
    <dsp:sp modelId="{08A970D8-04CC-490B-92BB-7AFF6978F647}">
      <dsp:nvSpPr>
        <dsp:cNvPr id="0" name=""/>
        <dsp:cNvSpPr/>
      </dsp:nvSpPr>
      <dsp:spPr>
        <a:xfrm>
          <a:off x="0" y="3320798"/>
          <a:ext cx="739977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DA113-CE13-48FF-824E-A4F2E0795E78}">
      <dsp:nvSpPr>
        <dsp:cNvPr id="0" name=""/>
        <dsp:cNvSpPr/>
      </dsp:nvSpPr>
      <dsp:spPr>
        <a:xfrm>
          <a:off x="0" y="3320798"/>
          <a:ext cx="7399772" cy="110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000" kern="1200" dirty="0"/>
            <a:t>សម្រប់សម្រួលករណីជួញដូរមនុស្ស និង ការរំលោភបំពានផ្លូវភេទលើកុមារ និងផ្តល់សេវាកម្មផ្នែកផ្លូវច្បាប់ដល់ជនរងគ្រោះ</a:t>
          </a:r>
          <a:endParaRPr lang="en-US" sz="3000" kern="1200" dirty="0"/>
        </a:p>
      </dsp:txBody>
      <dsp:txXfrm>
        <a:off x="0" y="3320798"/>
        <a:ext cx="7399772" cy="1106707"/>
      </dsp:txXfrm>
    </dsp:sp>
    <dsp:sp modelId="{0B8EC70D-697A-499C-BD59-55625EBB82DE}">
      <dsp:nvSpPr>
        <dsp:cNvPr id="0" name=""/>
        <dsp:cNvSpPr/>
      </dsp:nvSpPr>
      <dsp:spPr>
        <a:xfrm>
          <a:off x="0" y="4427506"/>
          <a:ext cx="739977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EF368-1EA0-435F-B548-D98556AD4738}">
      <dsp:nvSpPr>
        <dsp:cNvPr id="0" name=""/>
        <dsp:cNvSpPr/>
      </dsp:nvSpPr>
      <dsp:spPr>
        <a:xfrm>
          <a:off x="0" y="4427506"/>
          <a:ext cx="7399772" cy="110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000" kern="1200" dirty="0"/>
            <a:t>ផ្តល់ការប្រឹក្សាយោបល់និងការតាមដានដល់ជនរួចពីរងគ្រោះដោយការរំលោភបំពានផ្លូវភេទ</a:t>
          </a:r>
          <a:r>
            <a:rPr lang="en-US" sz="3000" kern="1200" dirty="0"/>
            <a:t> </a:t>
          </a:r>
          <a:r>
            <a:rPr lang="km-KH" sz="3000" kern="1200" dirty="0"/>
            <a:t>និង</a:t>
          </a:r>
          <a:r>
            <a:rPr lang="en-US" sz="3000" kern="1200" dirty="0"/>
            <a:t>  </a:t>
          </a:r>
          <a:r>
            <a:rPr lang="km-KH" sz="3000" kern="1200" dirty="0"/>
            <a:t>ការជួញដូរមនុស្ស នៅតាមសហគមន៍</a:t>
          </a:r>
          <a:endParaRPr lang="en-US" sz="3000" kern="1200" dirty="0"/>
        </a:p>
      </dsp:txBody>
      <dsp:txXfrm>
        <a:off x="0" y="4427506"/>
        <a:ext cx="7399772" cy="11067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CEBD1-BC31-45E7-9FA0-2D7846433FA5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778BFE-0B53-4347-9F4E-7FBC2D08C8CC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000" kern="1200" dirty="0"/>
            <a:t>អន្តរាគមន៍</a:t>
          </a:r>
          <a:endParaRPr lang="en-US" sz="3000" kern="1200" dirty="0"/>
        </a:p>
      </dsp:txBody>
      <dsp:txXfrm>
        <a:off x="0" y="2492"/>
        <a:ext cx="6492875" cy="850069"/>
      </dsp:txXfrm>
    </dsp:sp>
    <dsp:sp modelId="{54836331-4D24-403B-BA2B-EC50164437B0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7AF99C-C465-4607-A2BC-9191A80C400E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000" kern="1200" dirty="0"/>
            <a:t>សេវាផ្លូវច្បាប់</a:t>
          </a:r>
          <a:endParaRPr lang="en-US" sz="3000" kern="1200" dirty="0"/>
        </a:p>
      </dsp:txBody>
      <dsp:txXfrm>
        <a:off x="0" y="852561"/>
        <a:ext cx="6492875" cy="850069"/>
      </dsp:txXfrm>
    </dsp:sp>
    <dsp:sp modelId="{DD446C64-10A9-4542-BE03-B3C9B434D30E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A15419-94B1-4A46-BD9E-30A3D52BA768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000" kern="1200"/>
            <a:t>ការគ្រប់គ្រងករណី</a:t>
          </a:r>
          <a:endParaRPr lang="en-US" sz="3000" kern="1200"/>
        </a:p>
      </dsp:txBody>
      <dsp:txXfrm>
        <a:off x="0" y="1702630"/>
        <a:ext cx="6492875" cy="850069"/>
      </dsp:txXfrm>
    </dsp:sp>
    <dsp:sp modelId="{474B5346-9C27-4929-BE1F-1E6ACA9818AD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96F595-D19D-449D-859B-89CC39408E71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000" kern="1200"/>
            <a:t>ផ្តល់សេវាផ្នែកច្បាប់ដល់ជនរងគ្រោះ </a:t>
          </a:r>
          <a:endParaRPr lang="en-US" sz="3000" kern="1200"/>
        </a:p>
      </dsp:txBody>
      <dsp:txXfrm>
        <a:off x="0" y="2552699"/>
        <a:ext cx="6492875" cy="850069"/>
      </dsp:txXfrm>
    </dsp:sp>
    <dsp:sp modelId="{CB0744AD-3B18-428E-8763-CA3EBF3C2086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17C727-65FC-4D2B-8167-62807B504967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000" kern="1200"/>
            <a:t>សេវាមាតុភូមិនិវត្តន៌</a:t>
          </a:r>
          <a:endParaRPr lang="en-US" sz="3000" kern="1200"/>
        </a:p>
      </dsp:txBody>
      <dsp:txXfrm>
        <a:off x="0" y="3402769"/>
        <a:ext cx="6492875" cy="850069"/>
      </dsp:txXfrm>
    </dsp:sp>
    <dsp:sp modelId="{2619CBCA-BCB1-4601-94C9-BEABD46D6551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0373E4-E4E1-49E3-BF2F-7A4FE21DC831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000" kern="1200"/>
            <a:t>ការអប់រំផ្សព្វផ្សាយ</a:t>
          </a:r>
          <a:endParaRPr lang="en-US" sz="3000" kern="1200"/>
        </a:p>
      </dsp:txBody>
      <dsp:txXfrm>
        <a:off x="0" y="4252838"/>
        <a:ext cx="6492875" cy="85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B449C-B7C0-45EF-962E-D2696FC43EE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60110-DBE2-4525-B7E0-A46693E48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2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 gather from Open Development</a:t>
            </a:r>
            <a:br>
              <a:rPr lang="en-US" dirty="0"/>
            </a:br>
            <a:r>
              <a:rPr lang="en-US" dirty="0"/>
              <a:t>Technologies from KhmerHome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60110-DBE2-4525-B7E0-A46693E487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9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60110-DBE2-4525-B7E0-A46693E4873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0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E0BD-FA66-4412-9ED9-1AF738995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40359-A663-4767-BA0D-FCCED5F6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C380B-FCAA-4B6D-B8E5-CF1A88C0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DB4D9-92B1-429B-986C-1762B13E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A2BE0-4C8E-4D90-8013-C626912A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3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8CA3-0B97-42FB-8ECE-72C473C6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CF9F6-2B27-4323-B93B-B90D8D3D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5B6EE-C252-4153-9BE8-DEC7AA04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7DAC1-94F7-469F-992C-998166D79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C1824-CBB0-4CA6-B721-D7A92A4A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9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53DA47-3904-420C-B553-991AD7F30F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EF98C-790E-4D0F-8FC5-813B8D4F1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D7ACE-1DAA-43A8-9217-7CFC13B2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D264D-BABB-4A24-873E-40D03C42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A7E36-71C9-4499-9B42-08D023521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8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5335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573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292088"/>
            <a:ext cx="9692640" cy="4888050"/>
          </a:xfrm>
        </p:spPr>
        <p:txBody>
          <a:bodyPr>
            <a:normAutofit/>
          </a:bodyPr>
          <a:lstStyle>
            <a:lvl1pPr marL="285750" indent="-285750">
              <a:buClrTx/>
              <a:buFont typeface="Wingdings" panose="05000000000000000000" pitchFamily="2" charset="2"/>
              <a:buChar char="Ø"/>
              <a:defRPr sz="2400"/>
            </a:lvl1pPr>
            <a:lvl2pPr marL="560070" indent="-285750">
              <a:buClrTx/>
              <a:buFont typeface="Wingdings" panose="05000000000000000000" pitchFamily="2" charset="2"/>
              <a:buChar char="Ø"/>
              <a:defRPr sz="2000"/>
            </a:lvl2pPr>
            <a:lvl3pPr marL="834390" indent="-285750">
              <a:buClrTx/>
              <a:buFont typeface="Wingdings" panose="05000000000000000000" pitchFamily="2" charset="2"/>
              <a:buChar char="Ø"/>
              <a:defRPr sz="1800"/>
            </a:lvl3pPr>
            <a:lvl4pPr marL="1108710" indent="-285750">
              <a:buClrTx/>
              <a:buFont typeface="Wingdings" panose="05000000000000000000" pitchFamily="2" charset="2"/>
              <a:buChar char="Ø"/>
              <a:defRPr sz="1800"/>
            </a:lvl4pPr>
            <a:lvl5pPr marL="1383030" indent="-285750">
              <a:buClrTx/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20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2104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44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08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61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6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EC70-0253-4735-BE7F-3A5F75EB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063A5-B3E1-4208-A2D3-0716C1B14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790B5-D0DC-4262-9F77-DE599D97D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6FC63-E6D9-4964-A3DD-853AF63C4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2FE12-8D08-4466-861B-2D5D1F9D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76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82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98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1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E3EA9-16E2-418B-AB4E-26844A44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F7DC2-3C91-4AA1-A2AA-F67BC8C01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DC8D9-EA26-4F93-9E55-3A32A59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9A34E-F5DB-4146-AC1E-8ECA1469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ADD0C-C134-434E-8BE3-07BDEACD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7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B82E-ACD1-4771-B0EF-4519F5D0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1F2F6-6DC2-4D3F-A429-5947FB1C9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1EB1C-EB23-4CFA-847A-2F2FF950A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70BB5-2AB8-41FD-AE09-7BED00C6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16D93-55A0-4F45-96C2-5CD75B49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C2DB4-9EBC-4846-AEFE-B196628D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9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6A09-AE5A-44BA-8F2A-7C2EB77ED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3C357-0EB4-4380-A2FE-65F2DCB2D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2B7F6-E49D-4409-9960-C488EF3A2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6BE9C-F078-4249-826E-A55FE5EAB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91CA8-FB0E-415B-9FEA-F3CA11A77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74263-A9F8-498D-A8D1-1DF3E335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3CF1-3849-4EDB-8936-45C37513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6A24B0-7128-4581-9B59-680446BC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0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9E56-5C3D-43DC-813D-3D9F52C4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CCA2CA-3137-46C5-9E48-699840B2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10F94-4D36-40DE-AC5E-57DD3ECD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81216-B05A-4CFF-A871-59B1A027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2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73C88-FF1A-4E6D-99CC-84237CFF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848BC5-A277-4A5E-A2DE-6CB6EA24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A544A-18DA-48D6-A92B-B3DB2F00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5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04FE-4E90-4062-A8BB-EA5334AC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8F16F-5858-4F1C-AA21-61FCDA95C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A1CA4-13F7-48C3-8AA0-50B87AA41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3800-60D0-45EA-B2BA-BD06DE7C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E7D93-5807-4CA5-902B-61A100DF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9CE9E-AE06-4C93-9063-858EA365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6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5F29-B90A-434F-ADFA-A8D4DA26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674D22-2B18-4304-A0A1-1B1867D5A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3D510-B28D-4CDC-A7B2-9F6535BED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59A9-00C3-44E5-8429-556BCB675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82872-951C-4758-AEE7-EFAE41FB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7C06F-51F0-4045-B27B-B0F7EF80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7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20BDAC-4478-42A0-87A2-61122680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E910F-D0B0-487A-8AC4-28AF1A208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81EBC-3284-4F0E-B0A1-E58EC2019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36230-AA33-492B-9F08-D04DF7BB9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D91E3-FBAA-4C04-A274-FA7EC22AB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144D4EE-7757-4FDB-BD25-9241227C8BB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2965573-0F8E-493A-8436-F918C579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3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jp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7E639-53F7-4F54-A184-DA487CCD4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/>
              <a:t>Services &amp; Referrals Database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21883-A1F4-4487-9DE6-1FEE09264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Developed by the National Committee for Counter Trafficking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in partnership with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 err="1">
                <a:solidFill>
                  <a:schemeClr val="accent1"/>
                </a:solidFill>
              </a:rPr>
              <a:t>Chab</a:t>
            </a:r>
            <a:r>
              <a:rPr lang="en-US" dirty="0">
                <a:solidFill>
                  <a:schemeClr val="accent1"/>
                </a:solidFill>
              </a:rPr>
              <a:t> Dai Coalition, </a:t>
            </a:r>
            <a:r>
              <a:rPr lang="en-US" dirty="0" err="1">
                <a:solidFill>
                  <a:schemeClr val="accent1"/>
                </a:solidFill>
              </a:rPr>
              <a:t>Winrock</a:t>
            </a:r>
            <a:r>
              <a:rPr lang="en-US" dirty="0">
                <a:solidFill>
                  <a:schemeClr val="accent1"/>
                </a:solidFill>
              </a:rPr>
              <a:t> International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354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875D5-29EA-47FD-8037-0C54793F8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km-KH" dirty="0">
                <a:solidFill>
                  <a:srgbClr val="FFFFFF"/>
                </a:solidFill>
              </a:rPr>
              <a:t>ទំនួលខុសត្រូវ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C83330-F68F-4D2D-8625-A6C7F74BD4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59960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04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B84A-45C4-405C-B8CD-FE724EA0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NCCT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2CAEE8-1FCB-461F-87D4-CA834A5CA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89" y="2247640"/>
            <a:ext cx="2362720" cy="23627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8C5BC0-3F52-4FB2-B394-EEF837555BA7}"/>
              </a:ext>
            </a:extLst>
          </p:cNvPr>
          <p:cNvSpPr txBox="1"/>
          <p:nvPr/>
        </p:nvSpPr>
        <p:spPr>
          <a:xfrm>
            <a:off x="5337866" y="4686300"/>
            <a:ext cx="111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NCCT APP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34A9D5B-BC8E-4315-9367-2D2A5A7BCC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77" y="3551054"/>
            <a:ext cx="965189" cy="9651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099680" y="1908190"/>
            <a:ext cx="1072402" cy="1261045"/>
            <a:chOff x="8099680" y="1908190"/>
            <a:chExt cx="1072402" cy="126104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293F74-26A5-4561-B747-0C4DE7FBD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680" y="1908190"/>
              <a:ext cx="1072402" cy="107240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EE0863-FEBE-4526-A285-CDB8C89717B5}"/>
                </a:ext>
              </a:extLst>
            </p:cNvPr>
            <p:cNvSpPr txBox="1"/>
            <p:nvPr/>
          </p:nvSpPr>
          <p:spPr>
            <a:xfrm>
              <a:off x="8132887" y="2799903"/>
              <a:ext cx="993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Embassy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49885" y="3455376"/>
            <a:ext cx="1048685" cy="1430334"/>
            <a:chOff x="2549885" y="3455376"/>
            <a:chExt cx="1048685" cy="1430334"/>
          </a:xfrm>
        </p:grpSpPr>
        <p:pic>
          <p:nvPicPr>
            <p:cNvPr id="12" name="Picture 11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75E4F3C4-9E22-43B2-96A2-CD3FDD3B9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553" y="3455376"/>
              <a:ext cx="958360" cy="9583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EE0863-FEBE-4526-A285-CDB8C89717B5}"/>
                </a:ext>
              </a:extLst>
            </p:cNvPr>
            <p:cNvSpPr txBox="1"/>
            <p:nvPr/>
          </p:nvSpPr>
          <p:spPr>
            <a:xfrm>
              <a:off x="2549885" y="4516378"/>
              <a:ext cx="1048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m-KH" dirty="0">
                  <a:solidFill>
                    <a:schemeClr val="bg1"/>
                  </a:solidFill>
                  <a:latin typeface="Khmer OS Battambang" panose="02000500000000020004" pitchFamily="2" charset="0"/>
                  <a:cs typeface="Khmer OS Battambang" panose="02000500000000020004" pitchFamily="2" charset="0"/>
                </a:rPr>
                <a:t>មន្ទីរពេទ្យ</a:t>
              </a:r>
              <a:endPara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16228" y="2093852"/>
            <a:ext cx="1210588" cy="1327692"/>
            <a:chOff x="2516228" y="2093852"/>
            <a:chExt cx="1210588" cy="1327692"/>
          </a:xfrm>
        </p:grpSpPr>
        <p:pic>
          <p:nvPicPr>
            <p:cNvPr id="10" name="Picture 9" descr="A drawing of a face&#10;&#10;Description automatically generated">
              <a:extLst>
                <a:ext uri="{FF2B5EF4-FFF2-40B4-BE49-F238E27FC236}">
                  <a16:creationId xmlns:a16="http://schemas.microsoft.com/office/drawing/2014/main" id="{04844368-83A3-4AE0-AD1C-8088F3B91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761" y="2093852"/>
              <a:ext cx="958360" cy="95836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EE0863-FEBE-4526-A285-CDB8C89717B5}"/>
                </a:ext>
              </a:extLst>
            </p:cNvPr>
            <p:cNvSpPr txBox="1"/>
            <p:nvPr/>
          </p:nvSpPr>
          <p:spPr>
            <a:xfrm>
              <a:off x="2516228" y="3052212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m-KH" dirty="0">
                  <a:solidFill>
                    <a:schemeClr val="bg1"/>
                  </a:solidFill>
                  <a:latin typeface="Khmer OS Battambang" panose="02000500000000020004" pitchFamily="2" charset="0"/>
                  <a:cs typeface="Khmer OS Battambang" panose="02000500000000020004" pitchFamily="2" charset="0"/>
                </a:rPr>
                <a:t>ប៉ុស្ត៍ប៉ូលិស</a:t>
              </a:r>
              <a:endPara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6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F8A36-D51E-4F6B-961C-02D73AC7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km-KH" dirty="0">
                <a:solidFill>
                  <a:srgbClr val="FFFFFF"/>
                </a:solidFill>
              </a:rPr>
              <a:t>នរណាជាអ្នកប្រើប្រាស់?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FB23F1-C4CE-405B-B2A5-C1A8A430CA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13085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95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Top Corners Rounded 12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05750-9B3D-413F-9294-D7EBB7DD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m-KH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ការស្វែងរកទីទាំង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D1DF9-3CF5-420E-8ED8-6B4236839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733" y="2834809"/>
            <a:ext cx="4092951" cy="30420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2000" dirty="0">
                <a:solidFill>
                  <a:schemeClr val="bg1"/>
                </a:solidFill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ស្វែងរកទីតាំង និងអ្នកផ្តល់សេវា</a:t>
            </a:r>
            <a:endParaRPr lang="en-US" sz="2000" dirty="0">
              <a:solidFill>
                <a:schemeClr val="bg1"/>
              </a:solidFill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2000" dirty="0">
                <a:solidFill>
                  <a:schemeClr val="bg1"/>
                </a:solidFill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បញ្ជីសេវាកម្ម</a:t>
            </a:r>
            <a:endParaRPr lang="en-US" sz="2000" dirty="0">
              <a:solidFill>
                <a:schemeClr val="bg1"/>
              </a:solidFill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2000" dirty="0">
                <a:solidFill>
                  <a:schemeClr val="bg1"/>
                </a:solidFill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បញ្ជីមជ្ឍមណ្ឌល</a:t>
            </a:r>
            <a:endParaRPr lang="en-US" sz="2000" dirty="0">
              <a:solidFill>
                <a:schemeClr val="bg1"/>
              </a:solidFill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2000" dirty="0">
                <a:solidFill>
                  <a:schemeClr val="bg1"/>
                </a:solidFill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ទំនាក់ទំនងបន្ទាន់</a:t>
            </a:r>
            <a:endParaRPr lang="en-US" sz="2000" dirty="0">
              <a:solidFill>
                <a:schemeClr val="bg1"/>
              </a:solidFill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2000" dirty="0">
                <a:solidFill>
                  <a:schemeClr val="bg1"/>
                </a:solidFill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អ្នកអភិវឌ្ឍកម្មវិធី</a:t>
            </a:r>
            <a:endParaRPr lang="en-US" sz="2000" dirty="0">
              <a:solidFill>
                <a:schemeClr val="bg1"/>
              </a:solidFill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</p:txBody>
      </p:sp>
      <p:pic>
        <p:nvPicPr>
          <p:cNvPr id="13" name="Content Placeholder 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27F844E-3496-40D0-8852-71EB556656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"/>
          <a:stretch/>
        </p:blipFill>
        <p:spPr>
          <a:xfrm>
            <a:off x="6635966" y="0"/>
            <a:ext cx="3293387" cy="6858000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1309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Top Corners Rounded 12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05750-9B3D-413F-9294-D7EBB7DD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List of Services</a:t>
            </a:r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D1DF9-3CF5-420E-8ED8-6B4236839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733" y="2834809"/>
            <a:ext cx="4092951" cy="30420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List all services that related to anti human trafficking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List all the partners that provide those specific services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Still have challenges to define all the services down to minor detail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CC3F9D-57D1-40AB-8EF5-F3C6AD5857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6"/>
          <a:stretch/>
        </p:blipFill>
        <p:spPr>
          <a:xfrm>
            <a:off x="7031623" y="0"/>
            <a:ext cx="3298240" cy="6843638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606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Top Corners Rounded 12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05750-9B3D-413F-9294-D7EBB7DD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m-KH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ស្វែងរកសេវាកម្មដែលនៅជិតលោកអ្នក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D1DF9-3CF5-420E-8ED8-6B4236839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34" y="2834809"/>
            <a:ext cx="4554578" cy="30420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km-KH" sz="2000" dirty="0">
                <a:solidFill>
                  <a:schemeClr val="bg1"/>
                </a:solidFill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បង្ហាញទីតាំងផ្តល់សេវានៅជិត</a:t>
            </a:r>
            <a:endParaRPr lang="en-US" sz="2000" dirty="0">
              <a:solidFill>
                <a:schemeClr val="bg1"/>
              </a:solidFill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2000" dirty="0">
                <a:solidFill>
                  <a:schemeClr val="bg1"/>
                </a:solidFill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បង្ហាញការិយាល័យសេវាសាធារណៈ ដូចជា បុស្ថ៍ប៉ូលិស មន្ទីរពេទ្យ និងស្ថាតទូតនានា</a:t>
            </a:r>
          </a:p>
          <a:p>
            <a:pPr>
              <a:lnSpc>
                <a:spcPct val="150000"/>
              </a:lnSpc>
            </a:pPr>
            <a:r>
              <a:rPr lang="km-KH" sz="2000" dirty="0">
                <a:solidFill>
                  <a:schemeClr val="bg1"/>
                </a:solidFill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បង្ហាញទីតាំងសេវាកម្មដៃគូបរទេស នៅក្នុងប្រទេសគោលដៅ</a:t>
            </a:r>
          </a:p>
        </p:txBody>
      </p:sp>
      <p:pic>
        <p:nvPicPr>
          <p:cNvPr id="6" name="Content Placeholder 5" descr="A close up of a map&#10;&#10;Description generated with high confidence">
            <a:extLst>
              <a:ext uri="{FF2B5EF4-FFF2-40B4-BE49-F238E27FC236}">
                <a16:creationId xmlns:a16="http://schemas.microsoft.com/office/drawing/2014/main" id="{0FAAD947-3C07-4131-ADB6-20B280E967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4" y="0"/>
            <a:ext cx="3671888" cy="69280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558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D019A-343B-45A2-955E-A55B877C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km-KH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បើកបង្ហាញទីទាំង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CA8958A-8F2C-4BA5-823D-1A5E261FCC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96" y="41778"/>
            <a:ext cx="3824704" cy="67994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5204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4FFBD-8192-4738-82C9-1C176B53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km-KH" sz="5400" dirty="0">
                <a:solidFill>
                  <a:srgbClr val="FFFFFF"/>
                </a:solidFill>
              </a:rPr>
              <a:t>បង្ហាញលម្អិតអំពីបញ្ជីឈ្មោះអង្គការដៃគូ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1868FD82-C2FF-4C24-AE5D-099FEBF243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39" y="2277800"/>
            <a:ext cx="2557561" cy="45801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3DE133D-7FF4-4143-95F2-E3199E3E9D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71" y="2277800"/>
            <a:ext cx="2330505" cy="43971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470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37BF52-300C-4B88-8FE6-E38282B7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km-KH" sz="5400" dirty="0">
                <a:solidFill>
                  <a:srgbClr val="FFFFFF"/>
                </a:solidFill>
              </a:rPr>
              <a:t>ព័ត៌មានលម្អិតអំពីអង្គការ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972F59-B835-4EE7-8210-F4313E604E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/>
          <a:stretch/>
        </p:blipFill>
        <p:spPr>
          <a:xfrm>
            <a:off x="1756935" y="2210357"/>
            <a:ext cx="2351970" cy="4647643"/>
          </a:xfr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428"/>
          <a:stretch/>
        </p:blipFill>
        <p:spPr>
          <a:xfrm>
            <a:off x="7224109" y="2205316"/>
            <a:ext cx="2185924" cy="4572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4265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AF620-CA77-48DF-837D-616C1D1B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km-KH" sz="4800" dirty="0">
                <a:solidFill>
                  <a:srgbClr val="FFFFFF"/>
                </a:solidFill>
              </a:rPr>
              <a:t>ទំនាក់ទំនងបន្ទាន់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BB2D7A-95A1-407C-A115-5888B2527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"/>
          <a:stretch/>
        </p:blipFill>
        <p:spPr>
          <a:xfrm>
            <a:off x="6758796" y="62864"/>
            <a:ext cx="3252774" cy="6766560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638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85283-54DC-461C-AC76-990B0A427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37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BE2F8C-DF0B-4B0F-886A-CC1CF78D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Website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9F8232-3E88-4EBB-A3EA-60E84EFBE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11375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784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28503B-2FFA-421D-81E7-F3306DA0A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2663" y="327072"/>
            <a:ext cx="5181600" cy="51205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Desktop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FC10C-527E-4B64-BB1F-D6C34219B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08368" y="327072"/>
            <a:ext cx="2883632" cy="5955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Mobile</a:t>
            </a:r>
          </a:p>
        </p:txBody>
      </p:sp>
      <p:pic>
        <p:nvPicPr>
          <p:cNvPr id="8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BFF839FE-40F2-4F8D-8738-293D0E9EF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605"/>
            <a:ext cx="9025669" cy="57066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2A381FA-3965-42A9-B243-F16B725E5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368" y="922605"/>
            <a:ext cx="2883632" cy="57066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5252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E5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7FECE-9917-49C1-9738-5F77135B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Stats</a:t>
            </a:r>
          </a:p>
        </p:txBody>
      </p:sp>
      <p:pic>
        <p:nvPicPr>
          <p:cNvPr id="7" name="Content Placeholder 6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3058D160-E9B3-4113-B83B-2133A7538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41" y="72995"/>
            <a:ext cx="8286434" cy="67120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7712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0BA215D2-BD16-40A3-8F09-446A7D85F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6408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A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map, text&#10;&#10;Description generated with very high confidence">
            <a:extLst>
              <a:ext uri="{FF2B5EF4-FFF2-40B4-BE49-F238E27FC236}">
                <a16:creationId xmlns:a16="http://schemas.microsoft.com/office/drawing/2014/main" id="{302FA685-09C5-4DFF-9587-B33A90A45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78"/>
            <a:ext cx="12192000" cy="69113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4593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E5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7FECE-9917-49C1-9738-5F77135B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7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New Update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BA4341D1-3773-4A4B-B230-3F8B4477B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77" y="255874"/>
            <a:ext cx="9215205" cy="6317673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3198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E5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7FECE-9917-49C1-9738-5F77135B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32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New Update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8310F4-10D4-4679-8C05-330032FD5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16" y="0"/>
            <a:ext cx="8705784" cy="6858000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852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13DE8-B60D-4A4A-823E-81412832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43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Open System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46B6DF-B9FC-4E8C-BC6E-2EE563603E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349224"/>
              </p:ext>
            </p:extLst>
          </p:nvPr>
        </p:nvGraphicFramePr>
        <p:xfrm>
          <a:off x="2715487" y="138547"/>
          <a:ext cx="9434956" cy="633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4221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E2CF5-DAF7-4E5C-B707-AA2D2044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4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Project Roadmap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2A0BD9-85D3-4825-AF35-5A922BAC6E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454227"/>
              </p:ext>
            </p:extLst>
          </p:nvPr>
        </p:nvGraphicFramePr>
        <p:xfrm>
          <a:off x="3422068" y="304800"/>
          <a:ext cx="8548264" cy="6248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348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781BE-5209-42B4-9E34-B95D4B8A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Project Sustainability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127AD4-4B64-4032-ABFF-0051415F2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70298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24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3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AE480B-B0ED-49F9-BA5B-F549A69FE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399"/>
            <a:ext cx="11873344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22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1442FBD-A8DC-4E35-9F27-63648740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Registration</a:t>
            </a:r>
          </a:p>
        </p:txBody>
      </p:sp>
    </p:spTree>
    <p:extLst>
      <p:ext uri="{BB962C8B-B14F-4D97-AF65-F5344CB8AC3E}">
        <p14:creationId xmlns:p14="http://schemas.microsoft.com/office/powerpoint/2010/main" val="3319489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7A51-81DD-4AD2-B7F6-CE48E77D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</a:t>
            </a:r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4065682-1AB8-4E6C-B832-3436C2B439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18289"/>
            <a:ext cx="5181600" cy="1966009"/>
          </a:xfrm>
        </p:spPr>
      </p:pic>
      <p:pic>
        <p:nvPicPr>
          <p:cNvPr id="9" name="Content Placeholder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D2FEA9B-7352-4658-81BE-401F966816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00" y="1825625"/>
            <a:ext cx="3487799" cy="4351338"/>
          </a:xfr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0688259-4106-441F-9EF8-FA9AEF9D8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3" y="1491667"/>
            <a:ext cx="2695883" cy="14101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FAADCD-E3B5-4C7C-859F-22371CFBB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30" y="1067301"/>
            <a:ext cx="2163147" cy="189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81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BB71E-546E-4882-BA9B-A4A66270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GPS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7C72907-8B71-477C-9F10-5D25F2DD92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02" y="2277801"/>
            <a:ext cx="2386111" cy="45020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map with text&#10;&#10;Description generated with high confidence">
            <a:extLst>
              <a:ext uri="{FF2B5EF4-FFF2-40B4-BE49-F238E27FC236}">
                <a16:creationId xmlns:a16="http://schemas.microsoft.com/office/drawing/2014/main" id="{5502A7F0-C4D4-495B-AF40-9722EA34CC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015" y="2277801"/>
            <a:ext cx="3534332" cy="45020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6582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CBBC5-144E-4E33-8CD4-016EE66F2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Forms structure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888E9D-DFED-4EBC-B77E-FC712508C2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4541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53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656286-F7A1-43FB-B804-19808E15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Services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302D08-A67C-4DBC-B13C-B4E48A550F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805484"/>
              </p:ext>
            </p:extLst>
          </p:nvPr>
        </p:nvGraphicFramePr>
        <p:xfrm>
          <a:off x="4750666" y="471055"/>
          <a:ext cx="7399772" cy="553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8778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F336AC-1472-46FC-9360-8E432A2F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Services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C1D09E-ADB7-45D4-A9FA-71A4C08AA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78287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987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008C11-7BEF-42EA-B357-3EDBD077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Services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DD0CD8-7A11-4ECF-A330-45481631EE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056519"/>
              </p:ext>
            </p:extLst>
          </p:nvPr>
        </p:nvGraphicFramePr>
        <p:xfrm>
          <a:off x="4750666" y="221673"/>
          <a:ext cx="7427480" cy="603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477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F0A116-87DC-46D8-9ECE-CC95F0EA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Services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AF5839-DDF6-4C5C-9E4E-655DFDE2AE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47248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182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8027F26-E4C3-4EAF-9CBA-6E5B69297E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84" y="3289422"/>
            <a:ext cx="4196194" cy="21925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953DC-33BB-422C-AC6B-BE7E0FEB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Install App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C57B4EB-CE59-4D0C-8EAA-B8989307E3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55" y="2426818"/>
            <a:ext cx="4100141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9DCF1AC-40D9-4E3A-B710-3DB96E4F27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794410"/>
              </p:ext>
            </p:extLst>
          </p:nvPr>
        </p:nvGraphicFramePr>
        <p:xfrm>
          <a:off x="9547049" y="3359210"/>
          <a:ext cx="2023626" cy="2052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r:id="rId5" imgW="4494960" imgH="4558680" progId="">
                  <p:embed/>
                </p:oleObj>
              </mc:Choice>
              <mc:Fallback>
                <p:oleObj r:id="rId5" imgW="4494960" imgH="4558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47049" y="3359210"/>
                        <a:ext cx="2023626" cy="2052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030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9CB51-5D79-47FE-8083-9A0EABA7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Install App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15244-E06C-4A26-AD1E-05FA42DFE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>
                <a:solidFill>
                  <a:schemeClr val="bg1"/>
                </a:solidFill>
              </a:rPr>
              <a:t>Keywords “NCCT”</a:t>
            </a:r>
          </a:p>
          <a:p>
            <a:pPr marL="0"/>
            <a:r>
              <a:rPr lang="en-US" sz="2000" dirty="0">
                <a:solidFill>
                  <a:schemeClr val="bg1"/>
                </a:solidFill>
              </a:rPr>
              <a:t>Find NCCT Logo</a:t>
            </a:r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663FD0F-4520-45A2-86FF-91E9B1411E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02" y="643467"/>
            <a:ext cx="3868291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8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/>
          <a:p>
            <a:pPr algn="ctr"/>
            <a:r>
              <a:rPr lang="km-KH" sz="5400" dirty="0">
                <a:latin typeface="Khmer Mool" panose="02000506000000020004" pitchFamily="2" charset="0"/>
                <a:cs typeface="Khmer Mool" panose="02000506000000020004" pitchFamily="2" charset="0"/>
              </a:rPr>
              <a:t>ខ្លឹមសាររួម</a:t>
            </a:r>
            <a:endParaRPr lang="en-US" sz="5400" dirty="0">
              <a:latin typeface="Khmer Mool" panose="02000506000000020004" pitchFamily="2" charset="0"/>
              <a:cs typeface="Khmer Mool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675"/>
            <a:ext cx="10515600" cy="489065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km-KH" sz="3200" dirty="0">
                <a:latin typeface="Khmer OS Bokor" panose="02000500000000020004" pitchFamily="2" charset="0"/>
                <a:cs typeface="Khmer OS Bokor" panose="02000500000000020004" pitchFamily="2" charset="0"/>
              </a:rPr>
              <a:t>គោលបំណង</a:t>
            </a:r>
            <a:endParaRPr lang="en-US" sz="3200" dirty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>
              <a:lnSpc>
                <a:spcPct val="200000"/>
              </a:lnSpc>
            </a:pPr>
            <a:r>
              <a:rPr lang="km-KH" sz="3200" dirty="0">
                <a:latin typeface="Khmer OS Bokor" panose="02000500000000020004" pitchFamily="2" charset="0"/>
                <a:cs typeface="Khmer OS Bokor" panose="02000500000000020004" pitchFamily="2" charset="0"/>
              </a:rPr>
              <a:t>លទ្ធផលសម្រេចបាន</a:t>
            </a:r>
          </a:p>
          <a:p>
            <a:pPr>
              <a:lnSpc>
                <a:spcPct val="200000"/>
              </a:lnSpc>
            </a:pPr>
            <a:r>
              <a:rPr lang="km-KH" sz="3200" dirty="0">
                <a:latin typeface="Khmer OS Bokor" panose="02000500000000020004" pitchFamily="2" charset="0"/>
                <a:cs typeface="Khmer OS Bokor" panose="02000500000000020004" pitchFamily="2" charset="0"/>
              </a:rPr>
              <a:t>លក្ខណៈពិសេស</a:t>
            </a:r>
          </a:p>
          <a:p>
            <a:pPr>
              <a:lnSpc>
                <a:spcPct val="200000"/>
              </a:lnSpc>
            </a:pPr>
            <a:r>
              <a:rPr lang="km-KH" sz="3200" dirty="0">
                <a:latin typeface="Khmer OS Bokor" panose="02000500000000020004" pitchFamily="2" charset="0"/>
                <a:cs typeface="Khmer OS Bokor" panose="02000500000000020004" pitchFamily="2" charset="0"/>
              </a:rPr>
              <a:t>ទិសដៅបន្ត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36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462B-32BC-48D2-B57B-CEFF01C6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3794336"/>
            <a:ext cx="5319433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Install App Android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526D66-3621-4347-B1EF-342CBF4D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3466"/>
            <a:ext cx="5393770" cy="6374535"/>
          </a:xfrm>
          <a:custGeom>
            <a:avLst/>
            <a:gdLst>
              <a:gd name="connsiteX0" fmla="*/ 2047752 w 5393770"/>
              <a:gd name="connsiteY0" fmla="*/ 0 h 6374535"/>
              <a:gd name="connsiteX1" fmla="*/ 5393770 w 5393770"/>
              <a:gd name="connsiteY1" fmla="*/ 3346018 h 6374535"/>
              <a:gd name="connsiteX2" fmla="*/ 3642663 w 5393770"/>
              <a:gd name="connsiteY2" fmla="*/ 6288190 h 6374535"/>
              <a:gd name="connsiteX3" fmla="*/ 3463422 w 5393770"/>
              <a:gd name="connsiteY3" fmla="*/ 6374535 h 6374535"/>
              <a:gd name="connsiteX4" fmla="*/ 624279 w 5393770"/>
              <a:gd name="connsiteY4" fmla="*/ 6374535 h 6374535"/>
              <a:gd name="connsiteX5" fmla="*/ 382249 w 5393770"/>
              <a:gd name="connsiteY5" fmla="*/ 6248727 h 6374535"/>
              <a:gd name="connsiteX6" fmla="*/ 143729 w 5393770"/>
              <a:gd name="connsiteY6" fmla="*/ 6097845 h 6374535"/>
              <a:gd name="connsiteX7" fmla="*/ 0 w 5393770"/>
              <a:gd name="connsiteY7" fmla="*/ 5989017 h 6374535"/>
              <a:gd name="connsiteX8" fmla="*/ 0 w 5393770"/>
              <a:gd name="connsiteY8" fmla="*/ 703020 h 6374535"/>
              <a:gd name="connsiteX9" fmla="*/ 143728 w 5393770"/>
              <a:gd name="connsiteY9" fmla="*/ 594191 h 6374535"/>
              <a:gd name="connsiteX10" fmla="*/ 2047752 w 5393770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770" h="6374535">
                <a:moveTo>
                  <a:pt x="2047752" y="0"/>
                </a:moveTo>
                <a:cubicBezTo>
                  <a:pt x="3895707" y="0"/>
                  <a:pt x="5393770" y="1498063"/>
                  <a:pt x="5393770" y="3346018"/>
                </a:cubicBezTo>
                <a:cubicBezTo>
                  <a:pt x="5393770" y="4616487"/>
                  <a:pt x="4685701" y="5721578"/>
                  <a:pt x="3642663" y="6288190"/>
                </a:cubicBezTo>
                <a:lnTo>
                  <a:pt x="3463422" y="6374535"/>
                </a:lnTo>
                <a:lnTo>
                  <a:pt x="624279" y="6374535"/>
                </a:lnTo>
                <a:lnTo>
                  <a:pt x="382249" y="6248727"/>
                </a:lnTo>
                <a:cubicBezTo>
                  <a:pt x="300507" y="6201724"/>
                  <a:pt x="220937" y="6151368"/>
                  <a:pt x="143729" y="6097845"/>
                </a:cubicBezTo>
                <a:lnTo>
                  <a:pt x="0" y="5989017"/>
                </a:lnTo>
                <a:lnTo>
                  <a:pt x="0" y="703020"/>
                </a:lnTo>
                <a:lnTo>
                  <a:pt x="143728" y="594191"/>
                </a:lnTo>
                <a:cubicBezTo>
                  <a:pt x="684187" y="219535"/>
                  <a:pt x="1340332" y="0"/>
                  <a:pt x="204775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193166D-DDF1-4F9A-A786-A7AEF537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7373"/>
            <a:ext cx="5229863" cy="6210629"/>
          </a:xfrm>
          <a:custGeom>
            <a:avLst/>
            <a:gdLst>
              <a:gd name="connsiteX0" fmla="*/ 2047751 w 5229863"/>
              <a:gd name="connsiteY0" fmla="*/ 0 h 6210629"/>
              <a:gd name="connsiteX1" fmla="*/ 5229863 w 5229863"/>
              <a:gd name="connsiteY1" fmla="*/ 3182112 h 6210629"/>
              <a:gd name="connsiteX2" fmla="*/ 3286373 w 5229863"/>
              <a:gd name="connsiteY2" fmla="*/ 6114158 h 6210629"/>
              <a:gd name="connsiteX3" fmla="*/ 3022794 w 5229863"/>
              <a:gd name="connsiteY3" fmla="*/ 6210629 h 6210629"/>
              <a:gd name="connsiteX4" fmla="*/ 1077939 w 5229863"/>
              <a:gd name="connsiteY4" fmla="*/ 6210629 h 6210629"/>
              <a:gd name="connsiteX5" fmla="*/ 953634 w 5229863"/>
              <a:gd name="connsiteY5" fmla="*/ 6171135 h 6210629"/>
              <a:gd name="connsiteX6" fmla="*/ 23632 w 5229863"/>
              <a:gd name="connsiteY6" fmla="*/ 5637585 h 6210629"/>
              <a:gd name="connsiteX7" fmla="*/ 0 w 5229863"/>
              <a:gd name="connsiteY7" fmla="*/ 5616107 h 6210629"/>
              <a:gd name="connsiteX8" fmla="*/ 0 w 5229863"/>
              <a:gd name="connsiteY8" fmla="*/ 748118 h 6210629"/>
              <a:gd name="connsiteX9" fmla="*/ 23632 w 5229863"/>
              <a:gd name="connsiteY9" fmla="*/ 726640 h 6210629"/>
              <a:gd name="connsiteX10" fmla="*/ 2047751 w 5229863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9863" h="6210629">
                <a:moveTo>
                  <a:pt x="2047751" y="0"/>
                </a:moveTo>
                <a:cubicBezTo>
                  <a:pt x="3805183" y="0"/>
                  <a:pt x="5229863" y="1424680"/>
                  <a:pt x="5229863" y="3182112"/>
                </a:cubicBezTo>
                <a:cubicBezTo>
                  <a:pt x="5229863" y="4500186"/>
                  <a:pt x="4428481" y="5631087"/>
                  <a:pt x="3286373" y="6114158"/>
                </a:cubicBezTo>
                <a:lnTo>
                  <a:pt x="3022794" y="6210629"/>
                </a:lnTo>
                <a:lnTo>
                  <a:pt x="1077939" y="6210629"/>
                </a:lnTo>
                <a:lnTo>
                  <a:pt x="953634" y="6171135"/>
                </a:lnTo>
                <a:cubicBezTo>
                  <a:pt x="612471" y="6046219"/>
                  <a:pt x="298661" y="5864559"/>
                  <a:pt x="23632" y="5637585"/>
                </a:cubicBezTo>
                <a:lnTo>
                  <a:pt x="0" y="5616107"/>
                </a:lnTo>
                <a:lnTo>
                  <a:pt x="0" y="748118"/>
                </a:lnTo>
                <a:lnTo>
                  <a:pt x="23632" y="726640"/>
                </a:lnTo>
                <a:cubicBezTo>
                  <a:pt x="573689" y="272693"/>
                  <a:pt x="1278875" y="0"/>
                  <a:pt x="204775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4EE7214-AC05-465E-A501-65AA04EF5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8355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B4F53AF-141B-4CF0-B875-D0399DEF16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57" y="1670714"/>
            <a:ext cx="2605973" cy="443570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72E5DC-904A-45C6-B82E-EDE6451BB6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562" y="110681"/>
            <a:ext cx="1630777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91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462B-32BC-48D2-B57B-CEFF01C6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3794336"/>
            <a:ext cx="5319433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Install App iPhone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526D66-3621-4347-B1EF-342CBF4D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3466"/>
            <a:ext cx="5393770" cy="6374535"/>
          </a:xfrm>
          <a:custGeom>
            <a:avLst/>
            <a:gdLst>
              <a:gd name="connsiteX0" fmla="*/ 2047752 w 5393770"/>
              <a:gd name="connsiteY0" fmla="*/ 0 h 6374535"/>
              <a:gd name="connsiteX1" fmla="*/ 5393770 w 5393770"/>
              <a:gd name="connsiteY1" fmla="*/ 3346018 h 6374535"/>
              <a:gd name="connsiteX2" fmla="*/ 3642663 w 5393770"/>
              <a:gd name="connsiteY2" fmla="*/ 6288190 h 6374535"/>
              <a:gd name="connsiteX3" fmla="*/ 3463422 w 5393770"/>
              <a:gd name="connsiteY3" fmla="*/ 6374535 h 6374535"/>
              <a:gd name="connsiteX4" fmla="*/ 624279 w 5393770"/>
              <a:gd name="connsiteY4" fmla="*/ 6374535 h 6374535"/>
              <a:gd name="connsiteX5" fmla="*/ 382249 w 5393770"/>
              <a:gd name="connsiteY5" fmla="*/ 6248727 h 6374535"/>
              <a:gd name="connsiteX6" fmla="*/ 143729 w 5393770"/>
              <a:gd name="connsiteY6" fmla="*/ 6097845 h 6374535"/>
              <a:gd name="connsiteX7" fmla="*/ 0 w 5393770"/>
              <a:gd name="connsiteY7" fmla="*/ 5989017 h 6374535"/>
              <a:gd name="connsiteX8" fmla="*/ 0 w 5393770"/>
              <a:gd name="connsiteY8" fmla="*/ 703020 h 6374535"/>
              <a:gd name="connsiteX9" fmla="*/ 143728 w 5393770"/>
              <a:gd name="connsiteY9" fmla="*/ 594191 h 6374535"/>
              <a:gd name="connsiteX10" fmla="*/ 2047752 w 5393770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770" h="6374535">
                <a:moveTo>
                  <a:pt x="2047752" y="0"/>
                </a:moveTo>
                <a:cubicBezTo>
                  <a:pt x="3895707" y="0"/>
                  <a:pt x="5393770" y="1498063"/>
                  <a:pt x="5393770" y="3346018"/>
                </a:cubicBezTo>
                <a:cubicBezTo>
                  <a:pt x="5393770" y="4616487"/>
                  <a:pt x="4685701" y="5721578"/>
                  <a:pt x="3642663" y="6288190"/>
                </a:cubicBezTo>
                <a:lnTo>
                  <a:pt x="3463422" y="6374535"/>
                </a:lnTo>
                <a:lnTo>
                  <a:pt x="624279" y="6374535"/>
                </a:lnTo>
                <a:lnTo>
                  <a:pt x="382249" y="6248727"/>
                </a:lnTo>
                <a:cubicBezTo>
                  <a:pt x="300507" y="6201724"/>
                  <a:pt x="220937" y="6151368"/>
                  <a:pt x="143729" y="6097845"/>
                </a:cubicBezTo>
                <a:lnTo>
                  <a:pt x="0" y="5989017"/>
                </a:lnTo>
                <a:lnTo>
                  <a:pt x="0" y="703020"/>
                </a:lnTo>
                <a:lnTo>
                  <a:pt x="143728" y="594191"/>
                </a:lnTo>
                <a:cubicBezTo>
                  <a:pt x="684187" y="219535"/>
                  <a:pt x="1340332" y="0"/>
                  <a:pt x="204775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193166D-DDF1-4F9A-A786-A7AEF537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7373"/>
            <a:ext cx="5229863" cy="6210629"/>
          </a:xfrm>
          <a:custGeom>
            <a:avLst/>
            <a:gdLst>
              <a:gd name="connsiteX0" fmla="*/ 2047751 w 5229863"/>
              <a:gd name="connsiteY0" fmla="*/ 0 h 6210629"/>
              <a:gd name="connsiteX1" fmla="*/ 5229863 w 5229863"/>
              <a:gd name="connsiteY1" fmla="*/ 3182112 h 6210629"/>
              <a:gd name="connsiteX2" fmla="*/ 3286373 w 5229863"/>
              <a:gd name="connsiteY2" fmla="*/ 6114158 h 6210629"/>
              <a:gd name="connsiteX3" fmla="*/ 3022794 w 5229863"/>
              <a:gd name="connsiteY3" fmla="*/ 6210629 h 6210629"/>
              <a:gd name="connsiteX4" fmla="*/ 1077939 w 5229863"/>
              <a:gd name="connsiteY4" fmla="*/ 6210629 h 6210629"/>
              <a:gd name="connsiteX5" fmla="*/ 953634 w 5229863"/>
              <a:gd name="connsiteY5" fmla="*/ 6171135 h 6210629"/>
              <a:gd name="connsiteX6" fmla="*/ 23632 w 5229863"/>
              <a:gd name="connsiteY6" fmla="*/ 5637585 h 6210629"/>
              <a:gd name="connsiteX7" fmla="*/ 0 w 5229863"/>
              <a:gd name="connsiteY7" fmla="*/ 5616107 h 6210629"/>
              <a:gd name="connsiteX8" fmla="*/ 0 w 5229863"/>
              <a:gd name="connsiteY8" fmla="*/ 748118 h 6210629"/>
              <a:gd name="connsiteX9" fmla="*/ 23632 w 5229863"/>
              <a:gd name="connsiteY9" fmla="*/ 726640 h 6210629"/>
              <a:gd name="connsiteX10" fmla="*/ 2047751 w 5229863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9863" h="6210629">
                <a:moveTo>
                  <a:pt x="2047751" y="0"/>
                </a:moveTo>
                <a:cubicBezTo>
                  <a:pt x="3805183" y="0"/>
                  <a:pt x="5229863" y="1424680"/>
                  <a:pt x="5229863" y="3182112"/>
                </a:cubicBezTo>
                <a:cubicBezTo>
                  <a:pt x="5229863" y="4500186"/>
                  <a:pt x="4428481" y="5631087"/>
                  <a:pt x="3286373" y="6114158"/>
                </a:cubicBezTo>
                <a:lnTo>
                  <a:pt x="3022794" y="6210629"/>
                </a:lnTo>
                <a:lnTo>
                  <a:pt x="1077939" y="6210629"/>
                </a:lnTo>
                <a:lnTo>
                  <a:pt x="953634" y="6171135"/>
                </a:lnTo>
                <a:cubicBezTo>
                  <a:pt x="612471" y="6046219"/>
                  <a:pt x="298661" y="5864559"/>
                  <a:pt x="23632" y="5637585"/>
                </a:cubicBezTo>
                <a:lnTo>
                  <a:pt x="0" y="5616107"/>
                </a:lnTo>
                <a:lnTo>
                  <a:pt x="0" y="748118"/>
                </a:lnTo>
                <a:lnTo>
                  <a:pt x="23632" y="726640"/>
                </a:lnTo>
                <a:cubicBezTo>
                  <a:pt x="573689" y="272693"/>
                  <a:pt x="1278875" y="0"/>
                  <a:pt x="204775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4EE7214-AC05-465E-A501-65AA04EF5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8355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A3F29F-AC06-4DCD-9168-51741D8D93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2" y="1118881"/>
            <a:ext cx="2470615" cy="5350910"/>
          </a:xfr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42AB84E-2B6B-445A-BF60-ACCCF6BC83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586188"/>
              </p:ext>
            </p:extLst>
          </p:nvPr>
        </p:nvGraphicFramePr>
        <p:xfrm>
          <a:off x="6634284" y="75904"/>
          <a:ext cx="1621693" cy="1749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4" imgW="1929960" imgH="2082240" progId="">
                  <p:embed/>
                </p:oleObj>
              </mc:Choice>
              <mc:Fallback>
                <p:oleObj r:id="rId4" imgW="1929960" imgH="2082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34284" y="75904"/>
                        <a:ext cx="1621693" cy="1749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8163078-3A5A-429D-9607-B5B6CB9D00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6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15716-501D-4379-AD09-7463C5FCE09F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and Answers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CAA6829-C208-4E96-910F-D82F177BA3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9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0327"/>
            <a:ext cx="10515600" cy="748145"/>
          </a:xfrm>
        </p:spPr>
        <p:txBody>
          <a:bodyPr>
            <a:normAutofit/>
          </a:bodyPr>
          <a:lstStyle/>
          <a:p>
            <a:pPr algn="ctr"/>
            <a:r>
              <a:rPr lang="km-KH" dirty="0">
                <a:latin typeface="Khmer OS Bokor" panose="02000500000000020004" pitchFamily="2" charset="0"/>
                <a:cs typeface="Khmer OS Bokor" panose="02000500000000020004" pitchFamily="2" charset="0"/>
              </a:rPr>
              <a:t>គោលបំណង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88" y="1146892"/>
            <a:ext cx="9581284" cy="5068171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</a:pP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ប្រើប្រាស់នូវបច្ចេកវិទ្យាទំនើបការប្រើប្រាស់វែបសាយ</a:t>
            </a:r>
            <a:r>
              <a:rPr lang="ca-E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Apps </a:t>
            </a: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នៅលើស្មាតហ្វូន ដើម្បីស្វែងរកជំនួយ សេវាកម្ម និងព័ត៌មានពាក់ព័ន្ធនឹងអំពើជួញដូរមនុស្សប្រកបដោយគុណភាព ឆាប់រហ័ស សមស្រប និងបញ្ជូនបន្តទាន់ពេលវេលា និងចំគោលដៅ ប្រកបដោយប្រសិទ្ធភាពខ្ពស់ </a:t>
            </a:r>
            <a:endParaRPr lang="en-US" sz="2200" dirty="0"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  <a:p>
            <a:pPr lvl="1" algn="just">
              <a:lnSpc>
                <a:spcPct val="150000"/>
              </a:lnSpc>
            </a:pP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បង្កើនឱកាសអោយ​ ស្ថាប័នរដ្ឋាភិបាល អង្គរការសង្គមស៊ីវិល​ អង្គការដៃគូអភិវឌ្ឍន៍ ​   វិស័យសារធារណៈចូលរួម     កិច្ចការសហប្រតិបត្តិការអោយកាន់តែជិតស្និទ្ធ</a:t>
            </a:r>
            <a:endParaRPr lang="en-US" sz="2200" dirty="0"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  <a:p>
            <a:pPr lvl="1" algn="just">
              <a:lnSpc>
                <a:spcPct val="150000"/>
              </a:lnSpc>
            </a:pP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ដាក់បង្ហាញដំណើរការសាកល្បង </a:t>
            </a:r>
            <a:r>
              <a:rPr lang="ca-E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Website Portal, Mobile Applications on Android and IO</a:t>
            </a:r>
            <a:r>
              <a:rPr lang="en-U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S</a:t>
            </a:r>
            <a:r>
              <a:rPr lang="ca-E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</a:t>
            </a: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នៃទូរស័ព្ទដៃស្មាតហ្វូននូវកម្មវិធី </a:t>
            </a:r>
            <a:r>
              <a:rPr lang="en-U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“</a:t>
            </a:r>
            <a:r>
              <a:rPr lang="ca-E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NCCT Partner Resources and Service Referrals” </a:t>
            </a: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។</a:t>
            </a:r>
            <a:endParaRPr lang="en-US" sz="2200" dirty="0"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0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679" y="165100"/>
            <a:ext cx="8382000" cy="798996"/>
          </a:xfrm>
        </p:spPr>
        <p:txBody>
          <a:bodyPr>
            <a:normAutofit/>
          </a:bodyPr>
          <a:lstStyle/>
          <a:p>
            <a:pPr algn="ctr"/>
            <a:r>
              <a:rPr lang="km-KH" sz="4000" dirty="0">
                <a:latin typeface="Khmer OS Bokor" panose="02000500000000020004" pitchFamily="2" charset="0"/>
                <a:cs typeface="Khmer OS Bokor" panose="02000500000000020004" pitchFamily="2" charset="0"/>
              </a:rPr>
              <a:t>លទ្ធផលសម្រេចបាន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658" y="984842"/>
            <a:ext cx="9877427" cy="57141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NCCT Partner Resources </a:t>
            </a: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ត្រូវបានដាក់បញ្ចូលក្នុងវែបសាយ </a:t>
            </a:r>
          </a:p>
          <a:p>
            <a:pPr>
              <a:lnSpc>
                <a:spcPct val="150000"/>
              </a:lnSpc>
            </a:pP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</a:t>
            </a:r>
            <a:r>
              <a:rPr lang="en-U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Play Store </a:t>
            </a: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និង </a:t>
            </a:r>
            <a:r>
              <a:rPr lang="en-U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Apps Store</a:t>
            </a:r>
            <a:endParaRPr lang="km-KH" sz="2200" dirty="0"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បង្ហាញទីតាំងកន្លែងផ្តល់សេវានៅក្បែរៗ ឬការិយាល័យដូចជាមជ្ឈមណ្ឌល</a:t>
            </a:r>
            <a:r>
              <a:rPr lang="en-U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</a:t>
            </a: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សេវាកម្មអង្គការក្រៅរដ្ឋាភិបាល មជ្ឈមណ្ឌលជួយជនរងគ្រោះ ស្ថានីយ៍ប៉ូលីសមន្ទីរពេទ្យ​ និងការិយាល័យអាជ្ញាធរមានសម្ថកិច្ច។</a:t>
            </a:r>
          </a:p>
          <a:p>
            <a:pPr>
              <a:lnSpc>
                <a:spcPct val="150000"/>
              </a:lnSpc>
            </a:pP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បង្ហាញបញ្ជីដៃគូទាំងអស់</a:t>
            </a:r>
            <a:r>
              <a:rPr lang="en-U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</a:t>
            </a: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ដែលមានព័ត៌មានទំនាក់ទំនងនិងទីតាំងប្រតិបត្តិការ</a:t>
            </a:r>
            <a:endParaRPr lang="en-US" sz="2200" dirty="0"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បង្ហាញបញ្ជីសេវាកម្ម</a:t>
            </a:r>
            <a:r>
              <a:rPr lang="en-U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</a:t>
            </a: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ដែលមានទាំងអស់ដែលសេវាកម្មនីមួយៗនឹងបង្ហាញទីតាំងនិងអ្នកផ្តល់ដៃគូ</a:t>
            </a:r>
            <a:endParaRPr lang="en-US" sz="2200" dirty="0"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បង្ហាញឈ្មោះមណ្ឌលដែលផ្តល់សេវា</a:t>
            </a:r>
            <a:endParaRPr lang="en-US" sz="2200" dirty="0"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8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8766"/>
          </a:xfrm>
        </p:spPr>
        <p:txBody>
          <a:bodyPr/>
          <a:lstStyle/>
          <a:p>
            <a:pPr algn="ctr"/>
            <a:r>
              <a:rPr lang="km-KH" dirty="0">
                <a:latin typeface="Khmer OS Bokor" panose="02000500000000020004" pitchFamily="2" charset="0"/>
                <a:cs typeface="Khmer OS Bokor" panose="02000500000000020004" pitchFamily="2" charset="0"/>
              </a:rPr>
              <a:t>លក្ខណៈពិសេស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343892"/>
            <a:ext cx="9839633" cy="516774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Administration </a:t>
            </a:r>
            <a:r>
              <a:rPr lang="km-KH" sz="24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អាចបន្ថែម / កែសម្រួល / លុបសេវាកម្មដៃគូ និងទីតាំង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Administration </a:t>
            </a:r>
            <a:r>
              <a:rPr lang="km-KH" sz="24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អាចរៀបចំកាលវិភាគតាមដានជាមួយដៃគូដើម្បីរក្សាព័ត៌មានឱ្យបានទាន់ពេលវេលា</a:t>
            </a:r>
          </a:p>
          <a:p>
            <a:pPr>
              <a:lnSpc>
                <a:spcPct val="170000"/>
              </a:lnSpc>
            </a:pPr>
            <a:r>
              <a:rPr lang="km-KH" sz="24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វិភាគទិន្ន័យលើប្រភេទសេវាកម្ម</a:t>
            </a:r>
            <a:r>
              <a:rPr lang="en-US" sz="24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</a:t>
            </a:r>
            <a:r>
              <a:rPr lang="km-KH" sz="24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ផ្តល់អោយទិន្នន័យដែលមានភាពងាយយល់</a:t>
            </a:r>
            <a:r>
              <a:rPr lang="en-US" sz="24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</a:t>
            </a:r>
            <a:r>
              <a:rPr lang="km-KH" sz="24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ដល់អ្នកបង្កើត</a:t>
            </a:r>
            <a:r>
              <a:rPr lang="en-US" sz="24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Policy </a:t>
            </a:r>
            <a:r>
              <a:rPr lang="km-KH" sz="24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ដើម្បីលើកទឹកចិត្តដៃគូ</a:t>
            </a:r>
            <a:r>
              <a:rPr lang="en-US" sz="24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</a:t>
            </a:r>
            <a:r>
              <a:rPr lang="km-KH" sz="24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ដើម្បីផ្តល់សេវាកម្មជាក់លាក់នៅទីតាំងដែលច្បាស់លាស់</a:t>
            </a:r>
            <a:endParaRPr lang="en-US" dirty="0"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7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1" y="176285"/>
            <a:ext cx="10515600" cy="826366"/>
          </a:xfrm>
        </p:spPr>
        <p:txBody>
          <a:bodyPr>
            <a:normAutofit/>
          </a:bodyPr>
          <a:lstStyle/>
          <a:p>
            <a:pPr algn="ctr"/>
            <a:r>
              <a:rPr lang="km-KH" sz="4000" dirty="0">
                <a:latin typeface="Khmer OS Bokor" panose="02000500000000020004" pitchFamily="2" charset="0"/>
                <a:cs typeface="Khmer OS Bokor" panose="02000500000000020004" pitchFamily="2" charset="0"/>
              </a:rPr>
              <a:t>ទិសដៅបន្ត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21919"/>
            <a:ext cx="9200535" cy="53339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ផ្ញើព័ត៌មានពាក់ព័ន្ធនឹងការជួញដូរមនុស្សតាមរយៈ </a:t>
            </a:r>
            <a:r>
              <a:rPr lang="en-U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Apps</a:t>
            </a: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​</a:t>
            </a:r>
            <a:r>
              <a:rPr lang="en-U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</a:t>
            </a: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របស់យើង</a:t>
            </a:r>
            <a:endParaRPr lang="en-US" sz="2200" dirty="0"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ដាក់បញ្ចូល </a:t>
            </a:r>
            <a:r>
              <a:rPr lang="en-U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Emergency Button</a:t>
            </a:r>
          </a:p>
          <a:p>
            <a:pPr lvl="0">
              <a:lnSpc>
                <a:spcPct val="150000"/>
              </a:lnSpc>
            </a:pP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អាចប្រើប្រាស់ </a:t>
            </a:r>
            <a:r>
              <a:rPr lang="en-U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Offline Version </a:t>
            </a:r>
          </a:p>
          <a:p>
            <a:pPr lvl="0">
              <a:lnSpc>
                <a:spcPct val="150000"/>
              </a:lnSpc>
            </a:pP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ការចូលរួមពី សមាគមន៍ </a:t>
            </a:r>
            <a:r>
              <a:rPr lang="en-U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IT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Open Source Code</a:t>
            </a:r>
            <a:r>
              <a:rPr lang="km-KH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បន្ទាប់ពី </a:t>
            </a:r>
            <a:r>
              <a:rPr lang="en-U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Grand Launching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Two Version (Khmer/English)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Direction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Search Button</a:t>
            </a:r>
          </a:p>
        </p:txBody>
      </p:sp>
    </p:spTree>
    <p:extLst>
      <p:ext uri="{BB962C8B-B14F-4D97-AF65-F5344CB8AC3E}">
        <p14:creationId xmlns:p14="http://schemas.microsoft.com/office/powerpoint/2010/main" val="124495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/>
          <a:lstStyle/>
          <a:p>
            <a:pPr algn="ctr"/>
            <a:r>
              <a:rPr lang="km-KH" dirty="0">
                <a:latin typeface="Khmer OS Bokor" panose="02000500000000020004" pitchFamily="2" charset="0"/>
                <a:cs typeface="Khmer OS Bokor" panose="02000500000000020004" pitchFamily="2" charset="0"/>
              </a:rPr>
              <a:t>ទិសដៅបន្ត</a:t>
            </a:r>
            <a:r>
              <a:rPr lang="en-US" dirty="0">
                <a:latin typeface="Khmer OS Bokor" panose="02000500000000020004" pitchFamily="2" charset="0"/>
                <a:cs typeface="Khmer OS Bokor" panose="02000500000000020004" pitchFamily="2" charset="0"/>
              </a:rPr>
              <a:t> (</a:t>
            </a:r>
            <a:r>
              <a:rPr lang="km-KH" dirty="0">
                <a:latin typeface="Khmer OS Bokor" panose="02000500000000020004" pitchFamily="2" charset="0"/>
                <a:cs typeface="Khmer OS Bokor" panose="02000500000000020004" pitchFamily="2" charset="0"/>
              </a:rPr>
              <a:t>តចប់</a:t>
            </a:r>
            <a:r>
              <a:rPr lang="en-US" dirty="0">
                <a:latin typeface="Khmer OS Bokor" panose="02000500000000020004" pitchFamily="2" charset="0"/>
                <a:cs typeface="Khmer OS Bokor" panose="02000500000000020004" pitchFamily="2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006"/>
            <a:ext cx="10515600" cy="5273532"/>
          </a:xfrm>
        </p:spPr>
        <p:txBody>
          <a:bodyPr>
            <a:normAutofit lnSpcReduction="10000"/>
          </a:bodyPr>
          <a:lstStyle/>
          <a:p>
            <a:pPr lvl="0">
              <a:lnSpc>
                <a:spcPct val="200000"/>
              </a:lnSpc>
            </a:pPr>
            <a:r>
              <a:rPr lang="km-KH" sz="2000" dirty="0">
                <a:latin typeface="Khmer OS Bokor" panose="02000500000000020004" pitchFamily="2" charset="0"/>
                <a:cs typeface="Khmer OS Bokor" panose="02000500000000020004" pitchFamily="2" charset="0"/>
              </a:rPr>
              <a:t>ទិសដៅស្នើសុំគោលការណ៍ថ្នាក់ដឹកនាំ</a:t>
            </a:r>
            <a:endParaRPr lang="en-US" sz="2000" dirty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 lvl="1">
              <a:lnSpc>
                <a:spcPct val="200000"/>
              </a:lnSpc>
            </a:pPr>
            <a:r>
              <a:rPr lang="km-KH" sz="20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ដាក់បញ្ចូល</a:t>
            </a:r>
            <a:r>
              <a:rPr lang="en-US" sz="20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Apps </a:t>
            </a:r>
            <a:r>
              <a:rPr lang="km-KH" sz="20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ទៅក្នុង</a:t>
            </a:r>
            <a:r>
              <a:rPr lang="en-US" sz="20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Pre-Departure Training Program</a:t>
            </a:r>
          </a:p>
          <a:p>
            <a:pPr lvl="1">
              <a:lnSpc>
                <a:spcPct val="200000"/>
              </a:lnSpc>
            </a:pPr>
            <a:r>
              <a:rPr lang="km-KH" sz="20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ប្រើប្រាស់លេខទូរស័ព្ទដៃសម្រាប់ចូប្រើប្រាស់</a:t>
            </a:r>
          </a:p>
          <a:p>
            <a:pPr lvl="1">
              <a:lnSpc>
                <a:spcPct val="200000"/>
              </a:lnSpc>
            </a:pPr>
            <a:r>
              <a:rPr lang="km-KH" sz="20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ត្រូវការមេធាវីរៀបចំច្បាប់ក្នុងការអនុញ្ញាតសើ្នសុំព័ត៌មានឯកជនរបស់អ្នកប្រើប្រាស់ជាពិសេសពលករទេសន្តរប្រវេសន៍</a:t>
            </a:r>
            <a:endParaRPr lang="en-US" sz="2000" dirty="0"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  <a:p>
            <a:pPr lvl="1">
              <a:lnSpc>
                <a:spcPct val="200000"/>
              </a:lnSpc>
            </a:pPr>
            <a:r>
              <a:rPr lang="km-KH" sz="20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រៀបចំជា </a:t>
            </a:r>
            <a:r>
              <a:rPr lang="en-US" sz="20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Video Clip</a:t>
            </a:r>
            <a:r>
              <a:rPr lang="km-KH" sz="20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អប់រំណែនាំខ្លីៗដាក់បញ្ចូលនៅក្នុង </a:t>
            </a:r>
            <a:r>
              <a:rPr lang="en-US" sz="20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Apps </a:t>
            </a:r>
            <a:endParaRPr lang="km-KH" sz="2000" dirty="0"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  <a:p>
            <a:pPr lvl="1">
              <a:lnSpc>
                <a:spcPct val="200000"/>
              </a:lnSpc>
            </a:pPr>
            <a:r>
              <a:rPr lang="km-KH" sz="20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រៀបចំខ្សែវីដេអូណែនាំប្រជាពលរដ្ឋទូទៅអោយយល់ដឹងការ</a:t>
            </a:r>
            <a:endParaRPr lang="en-US" sz="2000" dirty="0"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  <a:p>
            <a:pPr lvl="1">
              <a:lnSpc>
                <a:spcPct val="200000"/>
              </a:lnSpc>
            </a:pPr>
            <a:r>
              <a:rPr lang="km-KH" sz="20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អាចប្រើប្រាស់សារជាសំលេងភ្លាមៗទៅកាន់អ្នកប្រើប្រាស់ ឬសុំជំនួយបន្ទាន់</a:t>
            </a:r>
            <a:endParaRPr lang="en-US" dirty="0"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74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1306</Words>
  <Application>Microsoft Office PowerPoint</Application>
  <PresentationFormat>Widescreen</PresentationFormat>
  <Paragraphs>141</Paragraphs>
  <Slides>42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Calibri</vt:lpstr>
      <vt:lpstr>Calibri Light</vt:lpstr>
      <vt:lpstr>Century Schoolbook</vt:lpstr>
      <vt:lpstr>Khmer Mool</vt:lpstr>
      <vt:lpstr>Khmer OS Battambang</vt:lpstr>
      <vt:lpstr>Khmer OS Bokor</vt:lpstr>
      <vt:lpstr>Khmer OS Metal Chrieng</vt:lpstr>
      <vt:lpstr>Wingdings</vt:lpstr>
      <vt:lpstr>Wingdings 2</vt:lpstr>
      <vt:lpstr>Office Theme</vt:lpstr>
      <vt:lpstr>View</vt:lpstr>
      <vt:lpstr>Services &amp; Referrals Database</vt:lpstr>
      <vt:lpstr>PowerPoint Presentation</vt:lpstr>
      <vt:lpstr>PowerPoint Presentation</vt:lpstr>
      <vt:lpstr>ខ្លឹមសាររួម</vt:lpstr>
      <vt:lpstr>គោលបំណង</vt:lpstr>
      <vt:lpstr>លទ្ធផលសម្រេចបាន</vt:lpstr>
      <vt:lpstr>លក្ខណៈពិសេស</vt:lpstr>
      <vt:lpstr>ទិសដៅបន្ត</vt:lpstr>
      <vt:lpstr>ទិសដៅបន្ត (តចប់)</vt:lpstr>
      <vt:lpstr>ទំនួលខុសត្រូវ</vt:lpstr>
      <vt:lpstr>NCCT APP</vt:lpstr>
      <vt:lpstr>នរណាជាអ្នកប្រើប្រាស់?</vt:lpstr>
      <vt:lpstr>ការស្វែងរកទីទាំង</vt:lpstr>
      <vt:lpstr>List of Services</vt:lpstr>
      <vt:lpstr>ស្វែងរកសេវាកម្មដែលនៅជិតលោកអ្នក</vt:lpstr>
      <vt:lpstr>បើកបង្ហាញទីទាំង</vt:lpstr>
      <vt:lpstr>បង្ហាញលម្អិតអំពីបញ្ជីឈ្មោះអង្គការដៃគូ</vt:lpstr>
      <vt:lpstr>ព័ត៌មានលម្អិតអំពីអង្គការ</vt:lpstr>
      <vt:lpstr>ទំនាក់ទំនងបន្ទាន់</vt:lpstr>
      <vt:lpstr>Website</vt:lpstr>
      <vt:lpstr>PowerPoint Presentation</vt:lpstr>
      <vt:lpstr>Stats</vt:lpstr>
      <vt:lpstr>PowerPoint Presentation</vt:lpstr>
      <vt:lpstr>PowerPoint Presentation</vt:lpstr>
      <vt:lpstr>New Update</vt:lpstr>
      <vt:lpstr>New Update</vt:lpstr>
      <vt:lpstr>Open System</vt:lpstr>
      <vt:lpstr>Project Roadmap</vt:lpstr>
      <vt:lpstr>Project Sustainability</vt:lpstr>
      <vt:lpstr>Registration</vt:lpstr>
      <vt:lpstr>GPS</vt:lpstr>
      <vt:lpstr>GPS</vt:lpstr>
      <vt:lpstr>Forms structure</vt:lpstr>
      <vt:lpstr>Services</vt:lpstr>
      <vt:lpstr>Services</vt:lpstr>
      <vt:lpstr>Services</vt:lpstr>
      <vt:lpstr>Services</vt:lpstr>
      <vt:lpstr>Install App</vt:lpstr>
      <vt:lpstr>Install App</vt:lpstr>
      <vt:lpstr>Install App Android</vt:lpstr>
      <vt:lpstr>Install App iPhone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&amp; Referrals Database</dc:title>
  <dc:creator>In Mean</dc:creator>
  <cp:lastModifiedBy>haklieng oeng</cp:lastModifiedBy>
  <cp:revision>26</cp:revision>
  <dcterms:created xsi:type="dcterms:W3CDTF">2019-08-22T01:18:19Z</dcterms:created>
  <dcterms:modified xsi:type="dcterms:W3CDTF">2019-09-09T11:04:54Z</dcterms:modified>
</cp:coreProperties>
</file>