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4" r:id="rId5"/>
    <p:sldId id="265" r:id="rId6"/>
    <p:sldId id="263" r:id="rId7"/>
    <p:sldId id="268" r:id="rId8"/>
    <p:sldId id="266" r:id="rId9"/>
    <p:sldId id="267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658"/>
  </p:normalViewPr>
  <p:slideViewPr>
    <p:cSldViewPr snapToGrid="0">
      <p:cViewPr>
        <p:scale>
          <a:sx n="88" d="100"/>
          <a:sy n="88" d="100"/>
        </p:scale>
        <p:origin x="-822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 sereyleakhena" userId="5795ac61fedd6972" providerId="LiveId" clId="{9D002E23-4796-46DD-9191-8C132981450F}"/>
    <pc:docChg chg="custSel addSld modSld">
      <pc:chgData name="ran sereyleakhena" userId="5795ac61fedd6972" providerId="LiveId" clId="{9D002E23-4796-46DD-9191-8C132981450F}" dt="2024-07-18T07:42:16.702" v="325" actId="14100"/>
      <pc:docMkLst>
        <pc:docMk/>
      </pc:docMkLst>
      <pc:sldChg chg="modSp mod">
        <pc:chgData name="ran sereyleakhena" userId="5795ac61fedd6972" providerId="LiveId" clId="{9D002E23-4796-46DD-9191-8C132981450F}" dt="2024-07-18T07:21:37.194" v="317" actId="27636"/>
        <pc:sldMkLst>
          <pc:docMk/>
          <pc:sldMk cId="2790157881" sldId="265"/>
        </pc:sldMkLst>
        <pc:spChg chg="mod">
          <ac:chgData name="ran sereyleakhena" userId="5795ac61fedd6972" providerId="LiveId" clId="{9D002E23-4796-46DD-9191-8C132981450F}" dt="2024-07-18T07:21:37.194" v="317" actId="27636"/>
          <ac:spMkLst>
            <pc:docMk/>
            <pc:sldMk cId="2790157881" sldId="265"/>
            <ac:spMk id="3" creationId="{F669CB19-47DA-F336-C60B-C12E7A49D413}"/>
          </ac:spMkLst>
        </pc:spChg>
      </pc:sldChg>
      <pc:sldChg chg="addSp delSp modSp new mod">
        <pc:chgData name="ran sereyleakhena" userId="5795ac61fedd6972" providerId="LiveId" clId="{9D002E23-4796-46DD-9191-8C132981450F}" dt="2024-07-18T07:42:16.702" v="325" actId="14100"/>
        <pc:sldMkLst>
          <pc:docMk/>
          <pc:sldMk cId="144166913" sldId="268"/>
        </pc:sldMkLst>
        <pc:spChg chg="del">
          <ac:chgData name="ran sereyleakhena" userId="5795ac61fedd6972" providerId="LiveId" clId="{9D002E23-4796-46DD-9191-8C132981450F}" dt="2024-07-18T07:41:56.251" v="319" actId="478"/>
          <ac:spMkLst>
            <pc:docMk/>
            <pc:sldMk cId="144166913" sldId="268"/>
            <ac:spMk id="2" creationId="{2179942E-EE0A-7086-2BE5-DFA9338E66D7}"/>
          </ac:spMkLst>
        </pc:spChg>
        <pc:spChg chg="del">
          <ac:chgData name="ran sereyleakhena" userId="5795ac61fedd6972" providerId="LiveId" clId="{9D002E23-4796-46DD-9191-8C132981450F}" dt="2024-07-18T07:41:59.809" v="320" actId="478"/>
          <ac:spMkLst>
            <pc:docMk/>
            <pc:sldMk cId="144166913" sldId="268"/>
            <ac:spMk id="3" creationId="{5B961972-F549-D7E8-4A4F-93B436A152C6}"/>
          </ac:spMkLst>
        </pc:spChg>
        <pc:picChg chg="add mod">
          <ac:chgData name="ran sereyleakhena" userId="5795ac61fedd6972" providerId="LiveId" clId="{9D002E23-4796-46DD-9191-8C132981450F}" dt="2024-07-18T07:42:16.702" v="325" actId="14100"/>
          <ac:picMkLst>
            <pc:docMk/>
            <pc:sldMk cId="144166913" sldId="268"/>
            <ac:picMk id="5" creationId="{C62BD34F-54EF-923A-ADEE-B076539F1F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CF9B8E-43E1-C659-B9BC-1DDEADA59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EB3344-D4E1-79D2-0CBB-CC8EF90D8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2C300C-38E7-5C25-E6C3-5991DDC9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DCD04E-E9EF-8C1D-A67A-1670DB8D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B461C1-3E51-72A2-AEDA-416D4C72F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2382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12EF1-8F61-7847-4C37-14018A03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BBDE69-19A7-CD5A-72FC-0A3CC1115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47122C-AF02-C274-A019-85A4C08A1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A228DB-1C2B-FF32-C44E-C71765CB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2C16AA-3B08-4316-978B-29E4BBE7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711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71D704A-4C62-A38B-1BCF-C27BECEA0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202A4B-8183-3658-9FCD-D979B7234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EFA30-806D-83FF-6CD5-B7FC15FA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CB2373-A978-5413-6288-AB8E3589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E3CF91-6F12-E459-6B2D-D86A93A15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6819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C5DC68-E976-46BB-45AE-4BFE372D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6B1207-AFAE-8770-4928-8C6D4A43F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85184A-43F5-C08D-F79D-CED6F4F2B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2ED17F-3BAF-DCDE-AEEF-8AA683F2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3E34AC-B5CA-41F6-14D7-5B2902B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6092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04BDEE-1F55-66DF-ADB0-3A5D735EC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6ECED7-F1A5-AA93-F70B-3023A4C36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17A90E-9606-2145-9C61-7EC78115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4C7C9D-30AA-9A0F-1057-C6A62227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8D8FF5-2324-5937-1068-7B9BF4D76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4981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EAF474-8CC6-6576-9A6D-12F908CBF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B4FB43-C49C-AA11-580B-56ED0BEBA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E015EE3-9167-B172-239D-3B998519B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B0F7244-5ABF-BDB7-D536-382BE931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4928A6-6B45-9A73-E856-58146615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DF79B4-BA46-8849-3EA6-9427C9F3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8663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FAA81F-4BC8-9C56-A14E-F6D72A7D3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D3ADD9-7762-697F-BACB-6A984FEE2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41E93D-99BE-74DD-089C-79ABF9514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77D13F2-6E52-E734-53DA-C75A3A39C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A050FC-8FF3-CD6F-36A6-3A2877169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AA8C876-F177-DFD7-1797-881D17C8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48D9D14-291B-4E96-BFB4-76E199FB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AE11039-53EB-8038-5713-EDD9F08B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1619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E4427E-A301-3E3A-8592-1C3A1D467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34055AD-00F5-8409-7D69-0DD5E116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8F6F9C-A868-6FEA-812D-79F29EF9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FE5326-0D7F-E57E-4D15-CE84003A8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7649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2B78138-F718-7D6C-CC0C-51BC90DB0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A8B69F6-AE69-0565-A127-D59FE30A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43E6476-42A7-1B19-1023-23FC5EE81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7301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47FA02-7B88-767C-3BD4-0D87EC5C5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9E21D9-39F3-BC20-91FC-94130CF2E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CB8B4A-BA12-ACA0-D34F-5D1271CD4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C2703B0-E966-619C-0E9E-3ACB1DCD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0A932B-D27E-C3C5-4A44-A4A4DCEB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62B6E1-42FC-CB5F-B1D0-167BBB0B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337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1857C6-8C3A-389D-16FE-B71ED7E1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5F82E6B-75DA-E01F-ADF2-59612ECA7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4652A7-CD5C-D38D-E2C5-B5FC93B8B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857698-7692-F532-CA88-AA09E0EC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A54CE5-D0C5-DA1C-CC46-DF5FD718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4E8811-0EB5-8850-9A58-487B2C9A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24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C4067E2-3C01-EF05-A13C-6482D015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5B17AD8-F030-4714-0759-ADBBDDC8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6A9559-10B1-A2F7-1100-51F1F6219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6928A9-6B24-104A-BEEF-753E4DAD15D3}" type="datetimeFigureOut">
              <a:rPr lang="x-none" smtClean="0"/>
              <a:t>7/19/2024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58CD7-3E46-4B57-AC3F-F2E355BD6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1169C0-05CB-453E-FEBA-DD52A3700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C755A6-763C-6E45-8C90-F4B751A3763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7039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3BB62C-F33D-58B6-3BC3-D2B81007B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សេចក្តីព្រៀង​</a:t>
            </a:r>
            <a:r>
              <a:rPr lang="km-KH" dirty="0"/>
              <a:t> (០៩ កក្កដា ២០២៤)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5CF707-339E-82EB-E8CC-3FF161B66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x-none" dirty="0"/>
              <a:t>ការអប់រំសីលធម៌ (ក្រសួងធម្មការនិងសាសនា)</a:t>
            </a:r>
          </a:p>
          <a:p>
            <a:r>
              <a:rPr lang="x-none" dirty="0"/>
              <a:t>សុខដុមនីយកម្មសាសនា រួមគ្នាប្រឆាំងការអូសទាញ និងប្រឆាំងអំពើជួញដូរមនុស្ស​ក្នុងសម័យឌីជីថល (ក្រសួងព័ត៌មាន)</a:t>
            </a:r>
          </a:p>
          <a:p>
            <a:r>
              <a:rPr lang="x-none" dirty="0"/>
              <a:t>ការលើកកម្ពស់​ការចូលរួមរបស់យុវជនប្រឆាំងការជួញដូរមនុស្ស ក្នុងសម័យឌីជីថល (វិទ្យុជាតិ) </a:t>
            </a:r>
          </a:p>
          <a:p>
            <a:r>
              <a:rPr lang="x-none" dirty="0"/>
              <a:t>វិទ្យាសាស្ត្រ​ខ្វះសីលធម៌ បំផ្លាញមនុស្សជាតិ (គ.ជ.ប.ជ)</a:t>
            </a:r>
          </a:p>
          <a:p>
            <a:r>
              <a:rPr lang="x-none" dirty="0"/>
              <a:t>ពណ៌សង្គម មនុស្សជាតិ (សមាគមសហគ្រិនស្ត្រី)</a:t>
            </a:r>
          </a:p>
          <a:p>
            <a:r>
              <a:rPr lang="x-none" dirty="0"/>
              <a:t>ការជួញដូរមនុស្ស គឺជាអំពើបាប! (ព្រះសង្ឃ)</a:t>
            </a:r>
          </a:p>
          <a:p>
            <a:r>
              <a:rPr lang="x-none" dirty="0"/>
              <a:t>រួមគ្នាប្រយុទ្ធប្រឆាំង/បង្ការទប់ស្កាត់ អំពើជួញដូរមនុស្ស (ព្រះសង្ឃ)​</a:t>
            </a:r>
          </a:p>
          <a:p>
            <a:r>
              <a:rPr lang="x-none" dirty="0"/>
              <a:t>លើកកម្ពស់សុចរិតភាព​ វិទ្យាសាស្ត្របច្ចេកវិទ្យា ក្នុងសម័យឌីជីថល (ក្រសួង​ព័ត៌មាន)</a:t>
            </a:r>
          </a:p>
          <a:p>
            <a:r>
              <a:rPr lang="x-none" dirty="0"/>
              <a:t>លើកកម្ពស់សីលធម៌សង្គម ជាវិធានការអប់រំដើម្បីបង្ការទប់ស្កាត់អំពើជួញដូរមនុស្ស (គ.ជ.ប.ជ)</a:t>
            </a:r>
          </a:p>
          <a:p>
            <a:r>
              <a:rPr lang="x-none" dirty="0"/>
              <a:t>ខុសមួយជំហ៊ាន ខុសមួយជីវិត (សមាគមសិល្បៈ)</a:t>
            </a:r>
          </a:p>
          <a:p>
            <a:r>
              <a:rPr lang="x-none" dirty="0"/>
              <a:t>ការអប់រំល្អ គឺជាតម្លៃរបស់មនុស្ស (ក្រសួងធម្មការ)</a:t>
            </a:r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20336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ACB5D3-BD74-0DA4-8496-38AFC006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m-KH" sz="30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Muol Light" panose="02000500000000020004" pitchFamily="2" charset="0"/>
              </a:rPr>
              <a:t>ប្រធានបទ៖</a:t>
            </a:r>
            <a:r>
              <a:rPr lang="en-US" sz="3000" dirty="0">
                <a:effectLst/>
                <a:latin typeface="Khmer OS Muol Light" panose="02000500000000020004" pitchFamily="2" charset="0"/>
                <a:ea typeface="DengXian" panose="020B0503020204020204" pitchFamily="2" charset="-122"/>
                <a:cs typeface="DaunPenh (Body CS)"/>
              </a:rPr>
              <a:t> «</a:t>
            </a:r>
            <a:r>
              <a:rPr lang="km-KH" sz="30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Muol Light" panose="02000500000000020004" pitchFamily="2" charset="0"/>
              </a:rPr>
              <a:t>មនុស្សមានគុណធម៌ សង្គមមានសុវត្ថិភាព គ្មានអំពើជួញដូរមនុស្ស </a:t>
            </a:r>
            <a:r>
              <a:rPr lang="en-US" sz="3000" dirty="0">
                <a:effectLst/>
                <a:latin typeface="Khmer OS Muol Light" panose="02000500000000020004" pitchFamily="2" charset="0"/>
                <a:ea typeface="DengXian" panose="020B0503020204020204" pitchFamily="2" charset="-122"/>
                <a:cs typeface="DaunPenh (Body CS)"/>
              </a:rPr>
              <a:t>»</a:t>
            </a:r>
            <a:r>
              <a:rPr lang="km-KH" sz="3000" dirty="0">
                <a:effectLst/>
                <a:latin typeface="Khmer OS Muol Light" panose="02000500000000020004" pitchFamily="2" charset="0"/>
                <a:ea typeface="DengXian" panose="020B0503020204020204" pitchFamily="2" charset="-122"/>
                <a:cs typeface="DaunPenh (Body CS)"/>
              </a:rPr>
              <a:t> ឆ្នាំ២០២៣</a:t>
            </a:r>
            <a:r>
              <a:rPr lang="en-US" sz="30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DaunPenh (Body CS)"/>
              </a:rPr>
              <a:t/>
            </a:r>
            <a:br>
              <a:rPr lang="en-US" sz="30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DaunPenh (Body CS)"/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1DDF79-C7CE-C33B-7FA4-09D3EE66C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1825624"/>
            <a:ext cx="10891684" cy="4958633"/>
          </a:xfrm>
        </p:spPr>
        <p:txBody>
          <a:bodyPr>
            <a:norm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Muol Light" panose="02000500000000020004" pitchFamily="2" charset="0"/>
                <a:ea typeface="DengXian" panose="020B0503020204020204" pitchFamily="2" charset="-122"/>
                <a:cs typeface="DaunPenh (Body CS)"/>
              </a:rPr>
              <a:t> 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Muol Light" panose="02000500000000020004" pitchFamily="2" charset="0"/>
              </a:rPr>
              <a:t>ខ្លឹមសារពាក្យស្លោក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សាសនិកនៃសាសនាណា</a:t>
            </a:r>
            <a:r>
              <a:rPr lang="en-US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​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ក៏អាចក្លាយជាជនរងគ្រោះ ដោយអំពើជួញដូរមនុស្ស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សាសនាអប់រំមនុស្ស ឱ្យវៀរចាកអំពើបាប ដោយការកេងប្រវ័ញ្ច និងជួញដូរមនុស្សគ្រប់ទម្រង់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សុខុដុមនីយកម្មនៃសាសនា នាំមកនូវសន្តិភាព</a:t>
            </a:r>
            <a:r>
              <a:rPr lang="en-US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​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ផ្លូវកាយ និងផ្លូវចិត្ត</a:t>
            </a:r>
            <a:r>
              <a:rPr lang="en-US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​ 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វៀរចាកការកេងប្រវ័ញ្ច និងអំពើជួញដូរមនុស្ស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អន្តរសាសនាដឹកនាំមនុស្សឲ្យមានគុណធម៌ ដើម្បីសង្គមមានសុវត្ថិភាព គ្មានអំពើជួញដូរមនុស្ស 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អន្តរសាសនា រួមចំណែកបង្ការទប់ស្កាត់ រាល់ទំរង់</a:t>
            </a:r>
            <a:r>
              <a:rPr lang="en-US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​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នៃអំពើជួញដូរមនុស្ស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លើកកម្ពស់ការអប់រំសីលធម៌ដើម្បីសង្គម</a:t>
            </a:r>
            <a:r>
              <a:rPr lang="en-US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​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យើងគ្មានអំពើជួញដូរមនុស្ស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ការជួញដូរមនុស្ស និងការកេងប្រវ័ញ្ច គឺជាអំពើបាប ដែលមនុស្សគ្រប់រូប</a:t>
            </a:r>
            <a:r>
              <a:rPr lang="en-US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​</a:t>
            </a:r>
            <a:r>
              <a:rPr lang="km-KH" sz="2200" dirty="0">
                <a:effectLst/>
                <a:latin typeface="Khmer OS Siemreap" panose="02000500000000000000" pitchFamily="2" charset="0"/>
                <a:ea typeface="DengXian" panose="020B0503020204020204" pitchFamily="2" charset="-122"/>
                <a:cs typeface="Khmer OS Siemreap" panose="02000500000000000000" pitchFamily="2" charset="0"/>
              </a:rPr>
              <a:t>គួរវៀរចាក</a:t>
            </a:r>
            <a:endParaRPr lang="en-US" sz="2200" dirty="0">
              <a:effectLst/>
              <a:latin typeface="Khmer OS Siemreap" panose="02000500000000000000" pitchFamily="2" charset="0"/>
              <a:ea typeface="DengXian" panose="020B0503020204020204" pitchFamily="2" charset="-122"/>
              <a:cs typeface="DaunPenh (Body CS)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0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ECC0E1-4C6C-65A4-1A3E-4492413C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006"/>
            <a:ext cx="10515600" cy="972062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km-KH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ប្រធានបទ</a:t>
            </a:r>
            <a:r>
              <a:rPr lang="km-KH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៖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«</a:t>
            </a:r>
            <a:r>
              <a:rPr lang="km-KH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មនុស្សមានគុណធម៌ សង្គមមានសុវត្ថិភាព គ្មានអំពើជួញដូរមនុស្ស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»</a:t>
            </a:r>
            <a:b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</a:br>
            <a:r>
              <a:rPr lang="en-US" sz="2200" dirty="0">
                <a:latin typeface="Helvetica Neue"/>
                <a:ea typeface="Calibri" panose="020F0502020204030204" pitchFamily="34" charset="0"/>
              </a:rPr>
              <a:t>Theme:</a:t>
            </a:r>
            <a:r>
              <a:rPr lang="en-US" sz="2200" dirty="0">
                <a:effectLst/>
                <a:highlight>
                  <a:srgbClr val="FFFF00"/>
                </a:highlight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en-US" sz="2200" dirty="0">
                <a:effectLst/>
                <a:latin typeface="Helvetica Neue"/>
                <a:ea typeface="Calibri" panose="020F0502020204030204" pitchFamily="34" charset="0"/>
                <a:cs typeface="Helvetica Neue"/>
              </a:rPr>
              <a:t>“Virtue brings about Safe Society and absence of Human Trafficking”</a:t>
            </a:r>
            <a:r>
              <a:rPr lang="km-KH" sz="2200" dirty="0">
                <a:effectLst/>
                <a:latin typeface="Helvetica Neue"/>
                <a:ea typeface="Calibri" panose="020F0502020204030204" pitchFamily="34" charset="0"/>
                <a:cs typeface="Helvetica Neue"/>
              </a:rPr>
              <a:t> ឆ្នាំ២០២២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4CF933-F32B-2B22-666A-08ADAA9E1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67068"/>
            <a:ext cx="11511116" cy="5495926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m-K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ខ្លឹមសារពាក្យស្លោក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1. </a:t>
            </a:r>
            <a:r>
              <a:rPr lang="km-KH" sz="20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ទោះបីជាសាសនិក នៃសាសនាណា ក៏អាចក្លាយជាជនរងគ្រោះ ដោយអំពើជួញដូរមនុស្ស សូមកុំធ្វេសប្រហែស!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600" dirty="0">
                <a:latin typeface="Helvetica Neue"/>
                <a:ea typeface="Calibri" panose="020F0502020204030204" pitchFamily="34" charset="0"/>
              </a:rPr>
              <a:t>    </a:t>
            </a:r>
            <a:r>
              <a:rPr lang="en-US" sz="1600" dirty="0">
                <a:latin typeface="Helvetica Neue"/>
                <a:ea typeface="Calibri" panose="020F0502020204030204" pitchFamily="34" charset="0"/>
              </a:rPr>
              <a:t>Don’t be negligent as anyone can become victim of human trafficking regardless of religious background! </a:t>
            </a:r>
            <a:endParaRPr lang="km-KH" sz="1600" dirty="0">
              <a:latin typeface="Helvetica Neue"/>
              <a:ea typeface="Calibri" panose="020F0502020204030204" pitchFamily="34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2. </a:t>
            </a:r>
            <a:r>
              <a:rPr lang="km-KH" sz="20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សាសនាអប់រំមនុស្ស ឱ្យវៀរចាកអំពើបាប ដោយការកេងប្រវ័ញ្ច និងជួញដូរមនុស្សគ្រប់ទម្រង់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600" dirty="0">
                <a:latin typeface="Helvetica Neue"/>
                <a:ea typeface="Calibri" panose="020F0502020204030204" pitchFamily="34" charset="0"/>
              </a:rPr>
              <a:t>    </a:t>
            </a:r>
            <a:r>
              <a:rPr lang="en-US" sz="1600" dirty="0">
                <a:latin typeface="Helvetica Neue"/>
                <a:ea typeface="Calibri" panose="020F0502020204030204" pitchFamily="34" charset="0"/>
              </a:rPr>
              <a:t>Religions educate people to refrain from committing sins including all forms of exploitation and human trafficking.</a:t>
            </a:r>
            <a:endParaRPr lang="km-KH" sz="1600" dirty="0">
              <a:latin typeface="Helvetica Neue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3. </a:t>
            </a:r>
            <a:r>
              <a:rPr lang="km-KH" sz="20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សុខុដុមនីយកម្មនៃសាសនា នាំមកនូវសន្តិភាព ផ្លូវកាយ និងផ្លូវចិត្ត  វៀរចាកការកេងប្រវ័ញ្ច និងអំពើជួញដូរមនុស្ស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600" dirty="0">
                <a:latin typeface="Helvetica Neue"/>
                <a:ea typeface="Calibri" panose="020F0502020204030204" pitchFamily="34" charset="0"/>
              </a:rPr>
              <a:t>     </a:t>
            </a:r>
            <a:r>
              <a:rPr lang="en-US" sz="1600" dirty="0">
                <a:latin typeface="Helvetica Neue"/>
                <a:ea typeface="Calibri" panose="020F0502020204030204" pitchFamily="34" charset="0"/>
              </a:rPr>
              <a:t>Religious harmonization brings about peace in mind and body refraining from exploitation and human trafficking.  </a:t>
            </a:r>
            <a:endParaRPr lang="km-KH" sz="1600" dirty="0">
              <a:latin typeface="Helvetica Neue"/>
              <a:ea typeface="Calibri" panose="020F0502020204030204" pitchFamily="34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Helvetica Neue"/>
              <a:ea typeface="Calibri" panose="020F0502020204030204" pitchFamily="34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4. </a:t>
            </a:r>
            <a:r>
              <a:rPr lang="km-KH" sz="20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អន្តរសាសនាដឹកនាំមនុស្សឲ្យមានគុណធម៌ ដើម្បីសង្គមមានសុវត្ថិភាព គ្មានអំពើជួញដូរមនុស្ស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600" dirty="0">
                <a:latin typeface="Helvetica Neue"/>
                <a:ea typeface="Calibri" panose="020F0502020204030204" pitchFamily="34" charset="0"/>
              </a:rPr>
              <a:t>    </a:t>
            </a:r>
            <a:r>
              <a:rPr lang="en-US" sz="1600" dirty="0">
                <a:latin typeface="Helvetica Neue"/>
                <a:ea typeface="Calibri" panose="020F0502020204030204" pitchFamily="34" charset="0"/>
              </a:rPr>
              <a:t>Inter-faith forum enriches people with virtue leading to a safe society without human trafficking.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2C1A2-81EC-ABD5-2EC2-3FABBACE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68" y="0"/>
            <a:ext cx="10515600" cy="926588"/>
          </a:xfrm>
        </p:spPr>
        <p:txBody>
          <a:bodyPr>
            <a:normAutofit fontScale="90000"/>
          </a:bodyPr>
          <a:lstStyle/>
          <a:p>
            <a:r>
              <a:rPr lang="km-KH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ប្រធានបទ</a:t>
            </a:r>
            <a:r>
              <a:rPr lang="km-KH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៖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«</a:t>
            </a:r>
            <a:r>
              <a:rPr lang="km-KH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មនុស្សមានគុណធម៌ សង្គមមានសុវត្ថិភាព គ្មានអំពើជួញដូរមនុស្ស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»</a:t>
            </a:r>
            <a:b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</a:br>
            <a:r>
              <a:rPr lang="en-US" sz="2200" dirty="0">
                <a:latin typeface="Helvetica Neue"/>
                <a:ea typeface="Calibri" panose="020F0502020204030204" pitchFamily="34" charset="0"/>
              </a:rPr>
              <a:t>Theme:</a:t>
            </a:r>
            <a:r>
              <a:rPr lang="en-US" sz="2200" dirty="0">
                <a:effectLst/>
                <a:highlight>
                  <a:srgbClr val="FFFF00"/>
                </a:highlight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en-US" sz="2200" dirty="0">
                <a:effectLst/>
                <a:latin typeface="Helvetica Neue"/>
                <a:ea typeface="Calibri" panose="020F0502020204030204" pitchFamily="34" charset="0"/>
                <a:cs typeface="Helvetica Neue"/>
              </a:rPr>
              <a:t>“Virtue brings about Safe Society and absence of Human Trafficking”</a:t>
            </a:r>
            <a:r>
              <a:rPr lang="km-KH" sz="2200" dirty="0">
                <a:effectLst/>
                <a:latin typeface="Helvetica Neue"/>
                <a:ea typeface="Calibri" panose="020F0502020204030204" pitchFamily="34" charset="0"/>
                <a:cs typeface="Helvetica Neue"/>
              </a:rPr>
              <a:t> ឆ្នាំ២០២២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BAA339-2383-23C2-B06B-2C9A4B3FE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926588"/>
            <a:ext cx="10990006" cy="5447070"/>
          </a:xfrm>
        </p:spPr>
        <p:txBody>
          <a:bodyPr>
            <a:no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5. </a:t>
            </a:r>
            <a:r>
              <a:rPr lang="km-KH" sz="18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អន្តរសាសនា រួមចំណែកបង្ការទប់ស្កាត់ រាល់ទំរង់ នៃអំពើជួញដូរមនុស្ស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800" dirty="0">
                <a:latin typeface="Helvetica Neue"/>
                <a:ea typeface="Calibri" panose="020F0502020204030204" pitchFamily="34" charset="0"/>
              </a:rPr>
              <a:t>   </a:t>
            </a:r>
            <a:r>
              <a:rPr lang="en-US" sz="1800" dirty="0">
                <a:latin typeface="Helvetica Neue"/>
                <a:ea typeface="Calibri" panose="020F0502020204030204" pitchFamily="34" charset="0"/>
              </a:rPr>
              <a:t>Inter-faith forum contributes to preventing all forms of human trafficking.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6. </a:t>
            </a:r>
            <a:r>
              <a:rPr lang="km-KH" sz="18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លើកកម្ពស់ការអប់រំសីលធម៌ដើម្បីសង្គម យើងគ្មានអំពើជួញដូរមនុស្ស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800" dirty="0">
                <a:latin typeface="Helvetica Neue"/>
                <a:ea typeface="Calibri" panose="020F0502020204030204" pitchFamily="34" charset="0"/>
              </a:rPr>
              <a:t>   </a:t>
            </a:r>
            <a:r>
              <a:rPr lang="en-US" sz="1800" dirty="0">
                <a:latin typeface="Helvetica Neue"/>
                <a:ea typeface="Calibri" panose="020F0502020204030204" pitchFamily="34" charset="0"/>
              </a:rPr>
              <a:t>Improve moral education for a society without human trafficking.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7. </a:t>
            </a:r>
            <a:r>
              <a:rPr lang="km-KH" sz="18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ការជួញដូរមនុស្ស និងការកេងប្រវ័ញ្ច គ្រប់ទម្រង់ គឺជាអំពើបាប ដែលមនុស្សគ្រប់រូប គួរវៀរចាក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800" dirty="0">
                <a:latin typeface="Helvetica Neue"/>
                <a:ea typeface="Calibri" panose="020F0502020204030204" pitchFamily="34" charset="0"/>
              </a:rPr>
              <a:t>   </a:t>
            </a:r>
            <a:r>
              <a:rPr lang="en-US" sz="1800" dirty="0">
                <a:latin typeface="Helvetica Neue"/>
                <a:ea typeface="Calibri" panose="020F0502020204030204" pitchFamily="34" charset="0"/>
              </a:rPr>
              <a:t>All forms of human trafficking and exploitation are sins from which we all should refrain.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Helvetica Neue"/>
                <a:ea typeface="Calibri" panose="020F0502020204030204" pitchFamily="34" charset="0"/>
              </a:rPr>
              <a:t> 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8. </a:t>
            </a:r>
            <a:r>
              <a:rPr lang="km-KH" sz="18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ថ្ងៃទី២០ ខែសីហា ជាទិវាជាតិអន្តរសាសនា ប្រឆាំងការជួញដូរមនុស្ស!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800" dirty="0">
                <a:latin typeface="Helvetica Neue"/>
                <a:ea typeface="Calibri" panose="020F0502020204030204" pitchFamily="34" charset="0"/>
              </a:rPr>
              <a:t>   </a:t>
            </a:r>
            <a:r>
              <a:rPr lang="en-US" sz="1800" dirty="0">
                <a:latin typeface="Helvetica Neue"/>
                <a:ea typeface="Calibri" panose="020F0502020204030204" pitchFamily="34" charset="0"/>
              </a:rPr>
              <a:t>August 20 is the National Inter-faith Day to Combat Human Trafficking.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Khmer OS Siemreap" panose="02000500000000000000" pitchFamily="2" charset="0"/>
                <a:ea typeface="Calibri" panose="020F0502020204030204" pitchFamily="34" charset="0"/>
                <a:cs typeface="DaunPenh" panose="01010101010101010101" pitchFamily="2" charset="0"/>
              </a:rPr>
              <a:t>9. </a:t>
            </a:r>
            <a:r>
              <a:rPr lang="km-KH" sz="1800" dirty="0">
                <a:latin typeface="Calibri" panose="020F0502020204030204" pitchFamily="34" charset="0"/>
                <a:ea typeface="Calibri" panose="020F0502020204030204" pitchFamily="34" charset="0"/>
                <a:cs typeface="Khmer OS Siemreap" panose="02000500000000000000" pitchFamily="2" charset="0"/>
              </a:rPr>
              <a:t>យើងទាងអស់គ្នា ត្រូវចូលរួមប្រឆាំងការជួញដូរមនុស្ស គ្រប់ទម្រង់ដើម្បីសុវត្ថិភាពយើងទាំងអស់គ្នា!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Khmer OS Siemreap" panose="02000500000000000000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800" dirty="0">
                <a:latin typeface="Helvetica Neue"/>
                <a:ea typeface="Calibri" panose="020F0502020204030204" pitchFamily="34" charset="0"/>
              </a:rPr>
              <a:t>   </a:t>
            </a:r>
            <a:r>
              <a:rPr lang="en-US" sz="1800" dirty="0">
                <a:latin typeface="Helvetica Neue"/>
                <a:ea typeface="Calibri" panose="020F0502020204030204" pitchFamily="34" charset="0"/>
              </a:rPr>
              <a:t>We all must join together to combat all forms of human trafficking for the sake of our safety!</a:t>
            </a:r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1119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3BB62C-F33D-58B6-3BC3-D2B81007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107"/>
          </a:xfrm>
        </p:spPr>
        <p:txBody>
          <a:bodyPr>
            <a:normAutofit fontScale="90000"/>
          </a:bodyPr>
          <a:lstStyle/>
          <a:p>
            <a:r>
              <a:rPr lang="x-none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សេចក្តីព្រៀ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</a:t>
            </a:r>
            <a:r>
              <a:rPr lang="x-none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ង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(</a:t>
            </a:r>
            <a:r>
              <a:rPr lang="km-KH" dirty="0"/>
              <a:t>១៨ កក្កដា ២០២៤)</a:t>
            </a:r>
            <a:r>
              <a:rPr lang="x-none" dirty="0"/>
              <a:t>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5CF707-339E-82EB-E8CC-3FF161B66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74" y="1091381"/>
            <a:ext cx="11267768" cy="540149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ការអប់រំសីលធម៌ (ក្រសួងធម្មការនិងសាសនា)</a:t>
            </a:r>
            <a:endParaRPr lang="km-KH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 lvl="1"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មនុស្សមានគុណធម៌ មិនមានអំពើជួញដូរមនុស្ស (ក្រសួងកិច្ចការនារី</a:t>
            </a:r>
            <a:r>
              <a:rPr lang="en-US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)</a:t>
            </a:r>
            <a:endParaRPr lang="x-none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សុខដុមនីយកម្មសាសនា រួមគ្នាប្រឆាំងការអូសទាញ និងប្រឆាំងអំពើជួញដូរមនុស្ស​ក្នុងសម័យឌីជីថល (ក្រសួងព័ត៌មាន)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ការលើកកម្ពស់​ការចូលរួមរបស់យុវជនប្រឆាំងការជួញដូរមនុស្ស ក្នុងសម័យឌីជីថល (វិទ្យុជាតិ) 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វិទ្យាសាស្ត្រ​ខ្វះសីលធម៌ បំផ្លាញមនុស្សជាតិ (គ.ជ.ប.ជ)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ពណ៌សង្គម មនុស្សជាតិ (សមាគមសហគ្រិនស្ត្រី)</a:t>
            </a:r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0266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3BB62C-F33D-58B6-3BC3-D2B81007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107"/>
          </a:xfrm>
        </p:spPr>
        <p:txBody>
          <a:bodyPr>
            <a:normAutofit fontScale="90000"/>
          </a:bodyPr>
          <a:lstStyle/>
          <a:p>
            <a:r>
              <a:rPr lang="x-none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សេចក្តីព្រៀ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</a:t>
            </a:r>
            <a:r>
              <a:rPr lang="x-none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ង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(</a:t>
            </a:r>
            <a:r>
              <a:rPr lang="km-KH" dirty="0"/>
              <a:t>១៨ កក្កដា ២០២៤)</a:t>
            </a:r>
            <a:r>
              <a:rPr lang="x-none" dirty="0"/>
              <a:t>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5CF707-339E-82EB-E8CC-3FF161B66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74" y="1091381"/>
            <a:ext cx="11267768" cy="540149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ការជួញដូរមនុស្ស គឺជាអំពើបាប! (ព្រះសង្ឃ)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រួមគ្នាប្រយុទ្ធប្រឆាំង/បង្ការទប់ស្កាត់ អំពើជួញដូរមនុស្ស (ព្រះសង្ឃ)​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លើកកម្ពស់សុចរិតភាព​ វិទ្យាសាស្ត្របច្ចេកវិទ្យា ក្នុងសម័យឌីជីថល (ក្រសួង​ព័ត៌មាន)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លើកកម្ពស់សីលធម៌សង្គម ជាវិធានការអប់រំដើម្បីបង្ការទប់ស្កាត់អំពើជួញដូរមនុស្ស (គ.ជ.ប.ជ)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ខុសមួយជំហ៊ាន ខុសមួយជីវិត (សមាគមសិល្បៈ)</a:t>
            </a:r>
          </a:p>
          <a:p>
            <a:pPr>
              <a:lnSpc>
                <a:spcPct val="150000"/>
              </a:lnSpc>
            </a:pPr>
            <a:r>
              <a:rPr lang="x-none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ការអប់រំល្អ គឺជាតម្លៃរបស់មនុស្ស (ក្រសួងធម្មការ)</a:t>
            </a:r>
          </a:p>
          <a:p>
            <a:pPr>
              <a:lnSpc>
                <a:spcPct val="150000"/>
              </a:lnSpc>
            </a:pPr>
            <a:endParaRPr lang="x-none" dirty="0"/>
          </a:p>
          <a:p>
            <a:pPr>
              <a:lnSpc>
                <a:spcPct val="150000"/>
              </a:lnSpc>
            </a:pPr>
            <a:endParaRPr lang="x-none" dirty="0"/>
          </a:p>
          <a:p>
            <a:pPr>
              <a:lnSpc>
                <a:spcPct val="150000"/>
              </a:lnSpc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23611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236F3-F6D1-81C9-72E0-B7B4FA96E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133" y="170392"/>
            <a:ext cx="10515600" cy="506942"/>
          </a:xfrm>
        </p:spPr>
        <p:txBody>
          <a:bodyPr>
            <a:normAutofit/>
          </a:bodyPr>
          <a:lstStyle/>
          <a:p>
            <a:r>
              <a:rPr lang="km-KH" sz="2200" b="1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ពាក្យស្លោក 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(</a:t>
            </a:r>
            <a:r>
              <a:rPr lang="km-KH" sz="2400" dirty="0"/>
              <a:t>១៨ កក្កដា ២០២៤)</a:t>
            </a:r>
            <a:r>
              <a:rPr lang="x-none" sz="2400" dirty="0"/>
              <a:t>​</a:t>
            </a:r>
            <a:endParaRPr lang="en-US" sz="2200" b="1" u="sng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69CB19-47DA-F336-C60B-C12E7A49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33" y="801158"/>
            <a:ext cx="11582399" cy="570124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ការជួញដូរមនុស្សជាអំពើខុសច្បាប់ដែលទទួលទោសចាប់ពី ១៥ឆ្នាំ ដល់ ២៥ឆ្នាំ (តំណាងក្រសួងការងារ)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ការផ្ដល់សេវាជ្រើសរើសពលករធ្វើការក្រៅប្រទេសខុសច្បាប់ គឺជាអំពើជួញដូរមនុស្ស (តំណាងក្រសួងការងារ)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តួនាទីសាសនាក្នុងការទប់ស្កាត់អំពើជួញដូរមនុស្ស(តំណាងព្រះពុទ្ធសាសនា)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តួនាទីសាសនាក្នុងការលើកតម្លៃមនុស្ស (តំណាងព្រះពុទ្ធសាសនា)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មនុស្សជាតិមានតម្លៃបំផុតក្នុងការការពារ (តំណាងព្រះពុទ្ធសាសនា)</a:t>
            </a:r>
          </a:p>
          <a:p>
            <a:pPr lvl="2">
              <a:lnSpc>
                <a:spcPct val="150000"/>
              </a:lnSpc>
            </a:pP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(ព្រះពុទ្ធសាសនាចៀសពាណិជ្ជកម្ម៥៖ មជ្ជពាណិជ្ជ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-</a:t>
            </a: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ជួញមនុស្ស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,</a:t>
            </a: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សាស្ត្រាពាណិជ្ជ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-</a:t>
            </a: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ជួញអាវុធ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,</a:t>
            </a: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មំសាពាណិជ្ជ-ជួញសាច់ព្រៃ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,</a:t>
            </a: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សត្ថពាណិជ្ជ-ជួញគ្រឿងស្រវឹង</a:t>
            </a:r>
            <a:r>
              <a:rPr lang="en-US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,</a:t>
            </a: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km-KH" sz="1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     វិស្យពាណិជ្ជ-ជួញថ្នាំពុល)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m-KH" sz="16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   *តំណាងគ្រឹស្តបរិស័ទកម្ពុជាសំណូមពរបញ្ចូលសារទាំងបីរបស់តំណាងព្រះពុទ្ធសាសនា មកតែមួយឃ្លា ដែលបង្ហាញន័យការចូលរួមសាសនាទាំងអស់ និងសីលធម៌សង្គម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យើងនាំគ្នាទប់ស្កាត់ល្បិចកលជនខិលខូចក្នុងអំពើជួញដូរមនុស្ស (តំណាងក្រសួងអប់រំ)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ស្រ្តី បុរស និងកុមារ ជាធនធានមានតម្លៃរបស់ជាតិ សូមចូលរួមថែរក្សាការពារកុំឱ្យក្លាយជាកម្មវត្ថុការជួញដូរ (តំណាងក្រសួងអប់រំ)</a:t>
            </a:r>
          </a:p>
          <a:p>
            <a:pPr>
              <a:lnSpc>
                <a:spcPct val="150000"/>
              </a:lnSpc>
            </a:pPr>
            <a:endParaRPr lang="km-KH" sz="22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5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236F3-F6D1-81C9-72E0-B7B4FA96E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133" y="170392"/>
            <a:ext cx="10515600" cy="506942"/>
          </a:xfrm>
        </p:spPr>
        <p:txBody>
          <a:bodyPr>
            <a:normAutofit/>
          </a:bodyPr>
          <a:lstStyle/>
          <a:p>
            <a:r>
              <a:rPr lang="km-KH" sz="2200" b="1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ពាក្យស្លោក </a:t>
            </a:r>
            <a:r>
              <a:rPr lang="en-US" sz="2200" b="1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(</a:t>
            </a:r>
            <a:r>
              <a:rPr lang="km-KH" sz="2200" b="1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១៨ កក្កដា ២០២៤)</a:t>
            </a:r>
            <a:r>
              <a:rPr lang="x-none" sz="2200" b="1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​</a:t>
            </a:r>
            <a:endParaRPr lang="en-US" sz="2200" b="1" u="sng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69CB19-47DA-F336-C60B-C12E7A49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33" y="801158"/>
            <a:ext cx="11176273" cy="570124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ផ្ដន្ទាទោសយ៉ាងធ្ងន់ធ្ងរដល់ជនទាំងឡាយណាដែលជាមេក្លោង អ្នកសមគំនិត អ្នកផ្ដល់មធ្យោបាយជួញដូរមនុស្ស និងធ្វើអាជីវកម្មផ្លូវភេទ(តំណាងក្រសួងអប់រំ)</a:t>
            </a:r>
            <a:endParaRPr lang="en-US" sz="22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រួមគិត រួមធ្វើ ដើម្បីទប់ស្កាត់អំពើជួញដូរមនុស្ស (ក្រសួងកិច្ចការនារី)</a:t>
            </a:r>
            <a:endParaRPr lang="en-US" sz="22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“ គ្រួសារ​ខ្ញុំ​មិនមាន​អំពើ​ជួញដូរ​មនុស្ស​ ចុះគ្រួសារ​អ្នក​វិញ? “</a:t>
            </a:r>
            <a:r>
              <a:rPr lang="en-US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(</a:t>
            </a: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ឯកឧត្តម អ៊ូ ម៉ានីរ៉ា)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កុំជឿការឃោសនា អូសទាញ ដោយគ្មានការពិចារណា ងាយរងគ្រោះដោយអំពើជួញដូរមនុស្ស (នាយកដ្ឋានប្រឆាំងការជួញដូរមនុស្ស)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អំពើជួញដូរមនុស្ស គឺជាបទល្មើសឧក្រឹដ្ឋត្រូវផ្ដន្ទាទោសពី ៥-២០ឆ្នាំ (នាយកដ្ឋានប្រឆាំងការជួញដូរមនុស្ស)</a:t>
            </a:r>
          </a:p>
          <a:p>
            <a:pPr>
              <a:lnSpc>
                <a:spcPct val="150000"/>
              </a:lnSpc>
            </a:pPr>
            <a:r>
              <a:rPr lang="km-KH" sz="22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លើកកម្ពស់សីលធម៌សង្គម អប់រំមនុស្សឱ្យរួចពីការជួញដូរមនុស្ស (នាយកដ្ឋានប្រឆាំងការជួញដូរមនុស្ស)</a:t>
            </a:r>
          </a:p>
          <a:p>
            <a:pPr>
              <a:lnSpc>
                <a:spcPct val="150000"/>
              </a:lnSpc>
            </a:pPr>
            <a:endParaRPr lang="km-KH" sz="22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endParaRPr lang="km-KH" sz="22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15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3BB62C-F33D-58B6-3BC3-D2B81007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7" y="170392"/>
            <a:ext cx="10515600" cy="559107"/>
          </a:xfrm>
        </p:spPr>
        <p:txBody>
          <a:bodyPr>
            <a:normAutofit fontScale="90000"/>
          </a:bodyPr>
          <a:lstStyle/>
          <a:p>
            <a:r>
              <a:rPr lang="x-none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សេចក្តីព្រៀ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</a:t>
            </a:r>
            <a:r>
              <a:rPr lang="x-none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ង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(</a:t>
            </a:r>
            <a:r>
              <a:rPr lang="km-KH" dirty="0"/>
              <a:t>១៨ កក្កដា ២០២៤)</a:t>
            </a:r>
            <a:r>
              <a:rPr lang="x-none" dirty="0"/>
              <a:t>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5CF707-339E-82EB-E8CC-3FF161B66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829733"/>
            <a:ext cx="11469875" cy="566314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m-KH" b="1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ប្រធានបទ</a:t>
            </a:r>
          </a:p>
          <a:p>
            <a:pPr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ការពង្រឹងជំនឿសាសនាទប់ស្កាត់អំពើជួញដូរមនុស្ស (តំណាងសាសនាឥស្លាម)</a:t>
            </a:r>
          </a:p>
          <a:p>
            <a:pPr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អំពើជួញដូរមនុស្ស ជាអំពើបាបក្នុងសាសនា (តំណាងសាសនាឥស្លាម)</a:t>
            </a:r>
          </a:p>
          <a:p>
            <a:pPr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អន្តរសាសនាប្រយុទ្ធប្រឆាំងការជួញដូរមនុស្សតាមរយៈការពពោះជំនួស(តំណាងសាសនាគ្រឹស្ត)</a:t>
            </a:r>
          </a:p>
          <a:p>
            <a:pPr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អន្តរសាសនាប្រយុទ្ធប្រឆាំងការជួញដូរមនុស្សតាមរយៈការពង្រឹងតួនាទីព្រះធម៌ (តំណាងសាសនាគ្រឹស្ត)</a:t>
            </a:r>
          </a:p>
          <a:p>
            <a:pPr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គ្រប់សាសនាចូលរួមជ្រោងទង់ទប់ស្កាត់អំពើជួញដូរមនុស្ស (ក្រសួងព័ត៌មាន)</a:t>
            </a:r>
          </a:p>
          <a:p>
            <a:pPr>
              <a:lnSpc>
                <a:spcPct val="150000"/>
              </a:lnSpc>
            </a:pPr>
            <a:r>
              <a:rPr lang="km-KH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មនុស្សមានគុណធម៌ (ក្រសួងកិច្ចការនារី)</a:t>
            </a:r>
          </a:p>
          <a:p>
            <a:pPr>
              <a:lnSpc>
                <a:spcPct val="150000"/>
              </a:lnSpc>
            </a:pPr>
            <a:endParaRPr lang="km-KH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endParaRPr lang="x-none" dirty="0"/>
          </a:p>
          <a:p>
            <a:pPr>
              <a:lnSpc>
                <a:spcPct val="150000"/>
              </a:lnSpc>
            </a:pPr>
            <a:endParaRPr lang="x-none" dirty="0"/>
          </a:p>
          <a:p>
            <a:pPr>
              <a:lnSpc>
                <a:spcPct val="150000"/>
              </a:lnSpc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76670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62BD34F-54EF-923A-ADEE-B076539F1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65" y="137652"/>
            <a:ext cx="11788877" cy="657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84A120-2854-1D5E-4DBD-9A2733E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1674"/>
          </a:xfrm>
        </p:spPr>
        <p:txBody>
          <a:bodyPr>
            <a:normAutofit fontScale="90000"/>
          </a:bodyPr>
          <a:lstStyle/>
          <a:p>
            <a:r>
              <a:rPr lang="km-KH" dirty="0"/>
              <a:t>នីតិវិធី </a:t>
            </a:r>
            <a:r>
              <a:rPr lang="en-US" sz="2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(</a:t>
            </a:r>
            <a:r>
              <a:rPr lang="km-KH" dirty="0"/>
              <a:t>១៨ កក្កដា ២០២៤)</a:t>
            </a:r>
            <a:r>
              <a:rPr lang="x-none" dirty="0"/>
              <a:t>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D34EA7-274B-788C-516F-21A3A9B15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33" y="931333"/>
            <a:ext cx="11286067" cy="5715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បទយកការណ៍ (២១នាទី) ៖ ប្រមូលរូបភាព ទិន្នន័យ </a:t>
            </a:r>
            <a:r>
              <a:rPr lang="km-KH" sz="2400" dirty="0">
                <a:highlight>
                  <a:srgbClr val="FFFF00"/>
                </a:highlight>
                <a:latin typeface="!Khmer OS Siemreap" panose="02000500000000020004" pitchFamily="2" charset="0"/>
                <a:cs typeface="!Khmer OS Siemreap" panose="02000500000000020004" pitchFamily="2" charset="0"/>
              </a:rPr>
              <a:t>(ត្រឹមថ្ងៃទី៣០ ខែកក្កដា ២០២៤)</a:t>
            </a:r>
            <a:endParaRPr lang="km-KH" sz="24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 lvl="1">
              <a:lnSpc>
                <a:spcPct val="150000"/>
              </a:lnSpc>
            </a:pPr>
            <a:r>
              <a:rPr lang="km-KH" sz="25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ពីសាសនានិមួយៗដោយរំលេចពីគុណសម្បត្តិ សារសំខាន់របស់សាសនាចំពោះសង្គមរួចផុតពីអំពើជួញដូរមនុស្ស</a:t>
            </a:r>
          </a:p>
          <a:p>
            <a:pPr lvl="1">
              <a:lnSpc>
                <a:spcPct val="150000"/>
              </a:lnSpc>
            </a:pPr>
            <a:r>
              <a:rPr lang="km-KH" sz="25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ពីសមាគមសិល្បៈ</a:t>
            </a:r>
          </a:p>
          <a:p>
            <a:pPr lvl="1">
              <a:lnSpc>
                <a:spcPct val="150000"/>
              </a:lnSpc>
            </a:pPr>
            <a:r>
              <a:rPr lang="km-KH" sz="25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សមាគមសហគ្រិនស្រ្តី</a:t>
            </a:r>
            <a:endParaRPr lang="km-KH" sz="2500" dirty="0">
              <a:highlight>
                <a:srgbClr val="FFFF00"/>
              </a:highlight>
              <a:latin typeface="!Khmer OS Siemreap" panose="02000500000000020004" pitchFamily="2" charset="0"/>
              <a:cs typeface="!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គោលដៅរួម ៖ ដើម្បីសេចក្ដីសុខរបស់មនុស្សជាតិ - ជួយមនុស្សរួចផុតពីអំពើជួញដូរមនុស្ស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ទូងស្គរ ម៉ោង៧ព្រឹក ថ្ងៃទី ២០ សីហា ២០២៤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ទូរទស្សន៍ ផ្សាយពីបទយកការណ៍ និងសារ និងផ្សាយពីកម្មវិធីផ្ទាល់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ក្រសួងវប្បធម៌អាចមានខ្សែភាពយន្តខ្លី ទាក់ទងការជួញដូរមនុស្សសម្រាប់ផ្សព្វផ្សាយ (អគ្គ</a:t>
            </a:r>
            <a:r>
              <a:rPr lang="en-US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.</a:t>
            </a: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គជបជ ស្នើសុំ) - មានរឿងមួយខាងអូស្រ្តាលីថត </a:t>
            </a:r>
            <a:r>
              <a:rPr lang="en-US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Beyond to the Sea (</a:t>
            </a: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ក្នុងថ្ងៃពិធី) មាន២ឬ៣រឿង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ក្នុងពិធី ព្រះពុទ្ធសាសនាជាអ្នកថ្លែងសេចក្ដីថ្លែងការណ៍រួម និងមានសូត្រព្រះធម៌ 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សាររបស់ថ្នាក់ដឹកនាំ តំណាងថ្នាក់ជាតិ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ធម្មយាត្រា??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**សម្រាប់ឆ្នាំក្រោយ គួរដង្ហែរទង់ និងបដា ជ័យឃោសតាមភូមិ ឃុំ ជាការដាស់តឿនក្រើនរំលឹក</a:t>
            </a:r>
          </a:p>
          <a:p>
            <a:pPr>
              <a:lnSpc>
                <a:spcPct val="150000"/>
              </a:lnSpc>
            </a:pPr>
            <a:r>
              <a:rPr lang="km-KH" sz="24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វេទិការតុមូល ??? (មុនថ្ងៃពិធី? ក្នុងថ្ងៃពិធី?)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25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2C1A2-81EC-ABD5-2EC2-3FABBACE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68" y="0"/>
            <a:ext cx="10515600" cy="92658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m-KH" sz="2000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សរុបកិច្ចប្រជុំ ថ្ងៃទី១៨ ខែកក្កដា ឆ្នាំ២០២៤</a:t>
            </a:r>
            <a:br>
              <a:rPr lang="km-KH" sz="2000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</a:br>
            <a:r>
              <a:rPr lang="km-KH" sz="2000" u="sng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ដោយលោកជំទាវ ជូ ប៊ុនអេង អនុប្រធានអចិន្រ្តៃយ៍ប្រធានអង្គប្រជុំ</a:t>
            </a:r>
            <a:endParaRPr lang="en-US" sz="2000" u="sng" dirty="0">
              <a:latin typeface="!Khmer OS Siemreap" panose="02000500000000020004" pitchFamily="2" charset="0"/>
              <a:cs typeface="!Khmer OS Siemreap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BAA339-2383-23C2-B06B-2C9A4B3FE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111044"/>
            <a:ext cx="10990006" cy="52626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កិច្ចការនេះ គឺត្រូវធ្វើតទៅជានិរន្តន៍ គួរផលិតរឿងទាក់ទងបាបបុណ្យ ទោះភ្ជាប់ជាមួយសំណើច កំសាន្ត (ខាងសិល្បៈ ខាងវប្បធម៌)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ជួយពីសាសនាច្រើន មនុស្សស្ដាប់ព្រះធម៌ច្រើន ដោយភ្ជាប់ទេសនាជាមួយប្រយោជន៍សង្គម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១</a:t>
            </a:r>
            <a:r>
              <a:rPr lang="en-US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. </a:t>
            </a: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គំនិតប្រធានបទ គន្លិះខ្លឹមសារ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២</a:t>
            </a:r>
            <a:r>
              <a:rPr lang="en-US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.</a:t>
            </a: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ការផលិតបទយកការណ៍តាមសាសនា - គុណប្រយោជន៍ នៃសាសនានិមួយៗ ទៅក្នុងសង្គម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៣</a:t>
            </a:r>
            <a:r>
              <a:rPr lang="en-US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.</a:t>
            </a: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ឯកភាពបណ្ដោះអាសន្ន​និតិវិធីក្នុងពិធី 	- សេចក្ដីថ្លែងការណ៍ដោយព្រះពុទ្ធសាសនា សារពីរដ្ឋាភិបាល និងសូត្រព្រះធម៌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				- ទូងស្គរ</a:t>
            </a:r>
            <a:r>
              <a:rPr lang="en-US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, </a:t>
            </a: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ផ្សាយបទយកការណ៍</a:t>
            </a:r>
            <a:r>
              <a:rPr lang="en-US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,</a:t>
            </a:r>
            <a:r>
              <a:rPr lang="km-KH" sz="1800" dirty="0">
                <a:latin typeface="!Khmer OS Siemreap" panose="02000500000000020004" pitchFamily="2" charset="0"/>
                <a:cs typeface="!Khmer OS Siemreap" panose="02000500000000020004" pitchFamily="2" charset="0"/>
              </a:rPr>
              <a:t> រឿងអប់រំ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7636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1552</Words>
  <Application>Microsoft Office PowerPoint</Application>
  <PresentationFormat>Custom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សេចក្តីព្រៀង​ (០៩ កក្កដា ២០២៤)</vt:lpstr>
      <vt:lpstr>សេចក្តីព្រៀ ង (១៨ កក្កដា ២០២៤)​</vt:lpstr>
      <vt:lpstr>សេចក្តីព្រៀ ង (១៨ កក្កដា ២០២៤)​</vt:lpstr>
      <vt:lpstr>ពាក្យស្លោក (១៨ កក្កដា ២០២៤)​</vt:lpstr>
      <vt:lpstr>ពាក្យស្លោក (១៨ កក្កដា ២០២៤)​</vt:lpstr>
      <vt:lpstr>សេចក្តីព្រៀ ង (១៨ កក្កដា ២០២៤)​</vt:lpstr>
      <vt:lpstr>PowerPoint Presentation</vt:lpstr>
      <vt:lpstr>នីតិវិធី (១៨ កក្កដា ២០២៤)​</vt:lpstr>
      <vt:lpstr>សរុបកិច្ចប្រជុំ ថ្ងៃទី១៨ ខែកក្កដា ឆ្នាំ២០២៤ ដោយលោកជំទាវ ជូ ប៊ុនអេង អនុប្រធានអចិន្រ្តៃយ៍ប្រធានអង្គប្រជុំ</vt:lpstr>
      <vt:lpstr>ប្រធានបទ៖ «មនុស្សមានគុណធម៌ សង្គមមានសុវត្ថិភាព គ្មានអំពើជួញដូរមនុស្ស » ឆ្នាំ២០២៣ </vt:lpstr>
      <vt:lpstr>ប្រធានបទ៖ «មនុស្សមានគុណធម៌ សង្គមមានសុវត្ថិភាព គ្មានអំពើជួញដូរមនុស្ស » Theme: “Virtue brings about Safe Society and absence of Human Trafficking” ឆ្នាំ២០២២</vt:lpstr>
      <vt:lpstr>ប្រធានបទ៖ «មនុស្សមានគុណធម៌ សង្គមមានសុវត្ថិភាព គ្មានអំពើជួញដូរមនុស្ស » Theme: “Virtue brings about Safe Society and absence of Human Trafficking” ឆ្នាំ២០២២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សេចក្តីព្រៀង​ (០៩ កក្កដា ២០២៤)</dc:title>
  <dc:creator>Ran Sopheak Pagna</dc:creator>
  <cp:lastModifiedBy>User</cp:lastModifiedBy>
  <cp:revision>3</cp:revision>
  <dcterms:created xsi:type="dcterms:W3CDTF">2024-07-09T13:58:35Z</dcterms:created>
  <dcterms:modified xsi:type="dcterms:W3CDTF">2024-07-19T05:00:43Z</dcterms:modified>
</cp:coreProperties>
</file>