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-7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0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19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89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1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89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5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9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B92A-D8B3-4A02-BD61-5D99DF859A3F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D69F3A-D9EA-423E-A49A-AB9C3075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7D79-836E-4AEF-A20E-EE934290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3284"/>
            <a:ext cx="12192000" cy="1646302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</a:rPr>
              <a:t>Human Trafficking in Cambodia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of the first 6months in 2018</a:t>
            </a:r>
            <a:r>
              <a:rPr lang="en-US" sz="4400" b="1" dirty="0">
                <a:solidFill>
                  <a:srgbClr val="002060"/>
                </a:solidFill>
              </a:rPr>
              <a:t/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1600" b="1" dirty="0">
                <a:solidFill>
                  <a:srgbClr val="002060"/>
                </a:solidFill>
              </a:rPr>
              <a:t>By delegate of General Secretariat of The National Committee for Counter Trafficking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3390D1-FD74-4A18-94B6-0FE24FB6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65233"/>
            <a:ext cx="12192000" cy="109689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km-KH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Cambodia, China, Laos, Myanmar, Thailand and Vietnam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Working Conference of the six countries’ joint action against human trafficking</a:t>
            </a:r>
            <a:r>
              <a:rPr lang="km-KH" sz="3600" b="1" dirty="0">
                <a:solidFill>
                  <a:srgbClr val="002060"/>
                </a:solidFill>
                <a:latin typeface="Candara" panose="020E0502030303020204" pitchFamily="34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59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21-23 Kunming, Yunnan, China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69A1A4-4687-4F76-965E-06206BD4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778" y="212840"/>
            <a:ext cx="2750444" cy="27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9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7D79-836E-4AEF-A20E-EE934290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8" y="234176"/>
            <a:ext cx="11526983" cy="6411951"/>
          </a:xfrm>
        </p:spPr>
        <p:txBody>
          <a:bodyPr anchor="ctr"/>
          <a:lstStyle/>
          <a:p>
            <a:pPr algn="l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General Situation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Cambodia is the source transit and destination which the victims sent to Thailand, China, Malaysia, Indonesia, Brunei, Singapore, Pakistan, Somali, Japan and UAE 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Brokers lure the victims to unlawful removal for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exploitation, sexual exploitation, sexual abuse, detain, married against the will and force to working hard. 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Some of them have contacted families or the authorities to intervene to return to Cambodia. 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Sexual exploitation has changed the image by changing the target in the outskirts of Phnom Penh and some in the border provinces that are developing.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Particularly interesting is the issue of organ trafficking and surrogacy. These issues come through mediators to take advantage of poor men and women.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3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7D79-836E-4AEF-A20E-EE934290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073" y="246465"/>
            <a:ext cx="11471564" cy="6377359"/>
          </a:xfrm>
        </p:spPr>
        <p:txBody>
          <a:bodyPr anchor="ctr"/>
          <a:lstStyle/>
          <a:p>
            <a:pPr algn="l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Rescues and crack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Crackdown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of Specialized Police Commissariat of the Capital and Provinces and the Royal Gendarmerie in the country have been: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Pursuing 18 cases of human trafficking, detained 28 suspects (14 women, 3 foreigners - are Chinese)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Cracked down on sexual exploitation cases of 44 were arrested which 57 suspects - 10 women, 8 minor suspects, and 15 foreigners (1 Australian, 2 Canadian, 5 English,</a:t>
            </a:r>
            <a:r>
              <a:rPr lang="km-KH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Norway, 1 New Zealand, 1 Netherlands, 3 Vietnamese and 1 Philippines).</a:t>
            </a:r>
          </a:p>
        </p:txBody>
      </p:sp>
    </p:spTree>
    <p:extLst>
      <p:ext uri="{BB962C8B-B14F-4D97-AF65-F5344CB8AC3E}">
        <p14:creationId xmlns:p14="http://schemas.microsoft.com/office/powerpoint/2010/main" val="214452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7D79-836E-4AEF-A20E-EE934290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2" y="246464"/>
            <a:ext cx="11596254" cy="63773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Recues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Cambodian authorities rescued: 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- 32 victims of human trafficking (5 under age of 15, 4 aged of 15-17, 23 are age of 18) and 6 of them handed over to Social Affairs and 26 return to their family. 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- 74 victims of sexual assault (37 under age of 15, 8 aged of 15-17, 29 are age of 18) and 34 of them handed over to Social Affairs and 40 return to their family.</a:t>
            </a:r>
          </a:p>
        </p:txBody>
      </p:sp>
    </p:spTree>
    <p:extLst>
      <p:ext uri="{BB962C8B-B14F-4D97-AF65-F5344CB8AC3E}">
        <p14:creationId xmlns:p14="http://schemas.microsoft.com/office/powerpoint/2010/main" val="120928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7D79-836E-4AEF-A20E-EE934290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54" y="246465"/>
            <a:ext cx="11554691" cy="62546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Human trafficking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Criminal networks or brokers arrange to send people abroad by changing the image from the simple way to blocking the information under the orders from foreign offenders.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Offenders or brokers commit crime by using unidentified phone lines to communicate with each other.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perpetrators or brokers use persuasion, trick, propaganda, deceit, and conviction that the victim believes there is no risk, will get large money and fast.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2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7D79-836E-4AEF-A20E-EE934290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246465"/>
            <a:ext cx="11554692" cy="62546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Human trafficking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perpetrators or brokers move the victim from one target to another by train, plane, taxi, bus, motorbike, or walk through the corridor along Cambodia-Laos border or Cambodia-Vietnam border and/or Cambodia-Burma or Vietnam-Burma, with the attendees in the target countries.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There are propaganda, deceptive sweeps to work in Vietnam, Malaysia, Thailand, Indonesia and China where gaining a lot of money (traveling, pocket money, eating, document preparation, are pre-paid by the perpetrators/brokers or giving money to a victim's parents as gift.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Some of the victims received money from the brokers, and some were forced by the brokers to get payment as loan.</a:t>
            </a:r>
          </a:p>
        </p:txBody>
      </p:sp>
    </p:spTree>
    <p:extLst>
      <p:ext uri="{BB962C8B-B14F-4D97-AF65-F5344CB8AC3E}">
        <p14:creationId xmlns:p14="http://schemas.microsoft.com/office/powerpoint/2010/main" val="233409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7D79-836E-4AEF-A20E-EE934290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246465"/>
            <a:ext cx="11554692" cy="63653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Problems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Overseas victims do not know their places of living, languages barrier, no money and can not travel because the passport has been revoked.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authorities have information and complaints from the victim's family. In some cases, the victim called for a direct complaint but the authority still could not intervene from the scene in time.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Some victims have not will to cooperate or give uncomplete information to the police as their family or relatives are involved in the crime.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some cases, the victims do not cooperate with the authorities because the perpetrator threatens the victim or threatens the family to kill, or get back the money or to file a lawsuit.</a:t>
            </a:r>
          </a:p>
        </p:txBody>
      </p:sp>
    </p:spTree>
    <p:extLst>
      <p:ext uri="{BB962C8B-B14F-4D97-AF65-F5344CB8AC3E}">
        <p14:creationId xmlns:p14="http://schemas.microsoft.com/office/powerpoint/2010/main" val="390735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7D79-836E-4AEF-A20E-EE934290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944" y="246465"/>
            <a:ext cx="11513129" cy="62950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Suggestion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Propose strengthening of corporation and cooperation between the focal persons in order to help intervene victims and to suppress offenders.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Request to China authority to tighten the visa application for young Cambodian women in any country.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Propose relevant councils along the borders of each member of the Mekong sub-region to strengthen cross-border access without sufficient cross-border documents.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Request of a meeting to exchange information and experiences among members in every three months or six months, if necessary, a special meeting is recommended.</a:t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Request of training or workshop for competent authorities in the Mekong sub-region.</a:t>
            </a:r>
          </a:p>
        </p:txBody>
      </p:sp>
    </p:spTree>
    <p:extLst>
      <p:ext uri="{BB962C8B-B14F-4D97-AF65-F5344CB8AC3E}">
        <p14:creationId xmlns:p14="http://schemas.microsoft.com/office/powerpoint/2010/main" val="331491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EB3528-1CB1-4243-892D-4B587018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6"/>
            <a:ext cx="51435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B3829D-3402-48B7-8233-36D21CB2F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93"/>
          <a:stretch/>
        </p:blipFill>
        <p:spPr>
          <a:xfrm>
            <a:off x="4709680" y="6536"/>
            <a:ext cx="8953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7318D-D432-471B-A542-5279063FB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93"/>
          <a:stretch/>
        </p:blipFill>
        <p:spPr>
          <a:xfrm>
            <a:off x="5495925" y="6536"/>
            <a:ext cx="89535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38DDC0-FD6E-4D9C-8A22-5AE797802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93"/>
          <a:stretch/>
        </p:blipFill>
        <p:spPr>
          <a:xfrm>
            <a:off x="6248400" y="6536"/>
            <a:ext cx="8953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016D5D-207A-49AB-BCAC-E731F9721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93"/>
          <a:stretch/>
        </p:blipFill>
        <p:spPr>
          <a:xfrm>
            <a:off x="7054850" y="6536"/>
            <a:ext cx="89535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7192D2-2431-4EED-959E-97B4F2265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93"/>
          <a:stretch/>
        </p:blipFill>
        <p:spPr>
          <a:xfrm>
            <a:off x="7840373" y="6536"/>
            <a:ext cx="8953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C7D79-836E-4AEF-A20E-EE9342902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9077" y="152401"/>
            <a:ext cx="4258971" cy="22604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you! </a:t>
            </a:r>
          </a:p>
        </p:txBody>
      </p:sp>
    </p:spTree>
    <p:extLst>
      <p:ext uri="{BB962C8B-B14F-4D97-AF65-F5344CB8AC3E}">
        <p14:creationId xmlns:p14="http://schemas.microsoft.com/office/powerpoint/2010/main" val="30960033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64</Words>
  <Application>Microsoft Office PowerPoint</Application>
  <PresentationFormat>Custom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Human Trafficking in Cambodia  of the first 6months in 2018 By delegate of General Secretariat of The National Committee for Counter Trafficking</vt:lpstr>
      <vt:lpstr>I. General Situation  - Cambodia is the source transit and destination which the victims sent to Thailand, China, Malaysia, Indonesia, Brunei, Singapore, Pakistan, Somali, Japan and UAE .  - Brokers lure the victims to unlawful removal for labour exploitation, sexual exploitation, sexual abuse, detain, married against the will and force to working hard.   - Some of them have contacted families or the authorities to intervene to return to Cambodia.  - Sexual exploitation has changed the image by changing the target in the outskirts of Phnom Penh and some in the border provinces that are developing.  - Particularly interesting is the issue of organ trafficking and surrogacy. These issues come through mediators to take advantage of poor men and women. </vt:lpstr>
      <vt:lpstr>II. Rescues and crack  1. Crackdown  The Department of Specialized Police Commissariat of the Capital and Provinces and the Royal Gendarmerie in the country have been:  - Pursuing 18 cases of human trafficking, detained 28 suspects (14 women, 3 foreigners - are Chinese)  - Cracked down on sexual exploitation cases of 44 were arrested which 57 suspects - 10 women, 8 minor suspects, and 15 foreigners (1 Australian, 2 Canadian, 5 English, 1 Norway, 1 New Zealand, 1 Netherlands, 3 Vietnamese and 1 Philippines).</vt:lpstr>
      <vt:lpstr>2. Recues  The Cambodian authorities rescued:   - 32 victims of human trafficking (5 under age of 15, 4 aged of 15-17, 23 are age of 18) and 6 of them handed over to Social Affairs and 26 return to their family.   - 74 victims of sexual assault (37 under age of 15, 8 aged of 15-17, 29 are age of 18) and 34 of them handed over to Social Affairs and 40 return to their family.</vt:lpstr>
      <vt:lpstr>III. Human trafficking  - Criminal networks or brokers arrange to send people abroad by changing the image from the simple way to blocking the information under the orders from foreign offenders.  - Offenders or brokers commit crime by using unidentified phone lines to communicate with each other.  - The perpetrators or brokers use persuasion, trick, propaganda, deceit, and conviction that the victim believes there is no risk, will get large money and fast. </vt:lpstr>
      <vt:lpstr>III. Human trafficking  - The perpetrators or brokers move the victim from one target to another by train, plane, taxi, bus, motorbike, or walk through the corridor along Cambodia-Laos border or Cambodia-Vietnam border and/or Cambodia-Burma or Vietnam-Burma, with the attendees in the target countries.  - There are propaganda, deceptive sweeps to work in Vietnam, Malaysia, Thailand, Indonesia and China where gaining a lot of money (traveling, pocket money, eating, document preparation, are pre-paid by the perpetrators/brokers or giving money to a victim's parents as gift.  - Some of the victims received money from the brokers, and some were forced by the brokers to get payment as loan.</vt:lpstr>
      <vt:lpstr>IV. Problems  - Overseas victims do not know their places of living, languages barrier, no money and can not travel because the passport has been revoked.  - The authorities have information and complaints from the victim's family. In some cases, the victim called for a direct complaint but the authority still could not intervene from the scene in time.  - Some victims have not will to cooperate or give uncomplete information to the police as their family or relatives are involved in the crime.  - In some cases, the victims do not cooperate with the authorities because the perpetrator threatens the victim or threatens the family to kill, or get back the money or to file a lawsuit.</vt:lpstr>
      <vt:lpstr>V. Suggestion  - Propose strengthening of corporation and cooperation between the focal persons in order to help intervene victims and to suppress offenders.  -  Request to China authority to tighten the visa application for young Cambodian women in any country.  - Propose relevant councils along the borders of each member of the Mekong sub-region to strengthen cross-border access without sufficient cross-border documents.  - Request of a meeting to exchange information and experiences among members in every three months or six months, if necessary, a special meeting is recommended.  - Request of training or workshop for competent authorities in the Mekong sub-region.</vt:lpstr>
      <vt:lpstr>Thanks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 sereyleakhena</dc:creator>
  <cp:lastModifiedBy>User</cp:lastModifiedBy>
  <cp:revision>13</cp:revision>
  <dcterms:created xsi:type="dcterms:W3CDTF">2018-08-20T15:18:32Z</dcterms:created>
  <dcterms:modified xsi:type="dcterms:W3CDTF">2018-08-27T08:03:29Z</dcterms:modified>
</cp:coreProperties>
</file>